
<file path=[Content_Types].xml><?xml version="1.0" encoding="utf-8"?>
<Types xmlns="http://schemas.openxmlformats.org/package/2006/content-types">
  <Default Extension="png" ContentType="image/png"/>
  <Default Extension="svg" ContentType="image/svg+xml"/>
  <Default Extension="jpeg" ContentType="image/jpeg"/>
  <Default Extension="webp" ContentType="image/pn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62"/>
  </p:notesMasterIdLst>
  <p:handoutMasterIdLst>
    <p:handoutMasterId r:id="rId63"/>
  </p:handoutMasterIdLst>
  <p:sldIdLst>
    <p:sldId id="256" r:id="rId5"/>
    <p:sldId id="2443" r:id="rId6"/>
    <p:sldId id="2458" r:id="rId7"/>
    <p:sldId id="2439" r:id="rId8"/>
    <p:sldId id="2445" r:id="rId9"/>
    <p:sldId id="2454" r:id="rId10"/>
    <p:sldId id="2446" r:id="rId11"/>
    <p:sldId id="2487" r:id="rId12"/>
    <p:sldId id="2497" r:id="rId13"/>
    <p:sldId id="2456" r:id="rId14"/>
    <p:sldId id="2448" r:id="rId15"/>
    <p:sldId id="2455" r:id="rId16"/>
    <p:sldId id="2447" r:id="rId17"/>
    <p:sldId id="2453" r:id="rId18"/>
    <p:sldId id="2452" r:id="rId19"/>
    <p:sldId id="2440" r:id="rId20"/>
    <p:sldId id="2451" r:id="rId21"/>
    <p:sldId id="2449" r:id="rId22"/>
    <p:sldId id="2450" r:id="rId23"/>
    <p:sldId id="2457" r:id="rId24"/>
    <p:sldId id="2432" r:id="rId25"/>
    <p:sldId id="2459" r:id="rId26"/>
    <p:sldId id="2460" r:id="rId27"/>
    <p:sldId id="2461" r:id="rId28"/>
    <p:sldId id="2479" r:id="rId29"/>
    <p:sldId id="2465" r:id="rId30"/>
    <p:sldId id="2463" r:id="rId31"/>
    <p:sldId id="2464" r:id="rId32"/>
    <p:sldId id="2466" r:id="rId33"/>
    <p:sldId id="2467" r:id="rId34"/>
    <p:sldId id="2468" r:id="rId35"/>
    <p:sldId id="2469" r:id="rId36"/>
    <p:sldId id="2470" r:id="rId37"/>
    <p:sldId id="2471" r:id="rId38"/>
    <p:sldId id="2472" r:id="rId39"/>
    <p:sldId id="2473" r:id="rId40"/>
    <p:sldId id="2474" r:id="rId41"/>
    <p:sldId id="2475" r:id="rId42"/>
    <p:sldId id="2476" r:id="rId43"/>
    <p:sldId id="2478" r:id="rId44"/>
    <p:sldId id="2480" r:id="rId45"/>
    <p:sldId id="2482" r:id="rId46"/>
    <p:sldId id="2481" r:id="rId47"/>
    <p:sldId id="2483" r:id="rId48"/>
    <p:sldId id="2484" r:id="rId49"/>
    <p:sldId id="2496" r:id="rId50"/>
    <p:sldId id="2494" r:id="rId51"/>
    <p:sldId id="2495" r:id="rId52"/>
    <p:sldId id="2488" r:id="rId53"/>
    <p:sldId id="2485" r:id="rId54"/>
    <p:sldId id="2489" r:id="rId55"/>
    <p:sldId id="2490" r:id="rId56"/>
    <p:sldId id="2491" r:id="rId57"/>
    <p:sldId id="2492" r:id="rId58"/>
    <p:sldId id="2493" r:id="rId59"/>
    <p:sldId id="2441" r:id="rId60"/>
    <p:sldId id="244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2955F63-BC6D-4562-BE64-BB188650D559}">
          <p14:sldIdLst>
            <p14:sldId id="256"/>
            <p14:sldId id="2443"/>
            <p14:sldId id="2458"/>
            <p14:sldId id="2439"/>
            <p14:sldId id="2445"/>
            <p14:sldId id="2454"/>
            <p14:sldId id="2446"/>
            <p14:sldId id="2487"/>
            <p14:sldId id="2497"/>
            <p14:sldId id="2456"/>
            <p14:sldId id="2448"/>
            <p14:sldId id="2455"/>
            <p14:sldId id="2447"/>
            <p14:sldId id="2453"/>
            <p14:sldId id="2452"/>
          </p14:sldIdLst>
        </p14:section>
        <p14:section name="Untitled Section" id="{6673834B-13E1-4956-9AF1-47077788E5E8}">
          <p14:sldIdLst>
            <p14:sldId id="2440"/>
            <p14:sldId id="2451"/>
            <p14:sldId id="2449"/>
            <p14:sldId id="2450"/>
            <p14:sldId id="2457"/>
            <p14:sldId id="2432"/>
            <p14:sldId id="2459"/>
            <p14:sldId id="2460"/>
            <p14:sldId id="2461"/>
            <p14:sldId id="2479"/>
            <p14:sldId id="2465"/>
            <p14:sldId id="2463"/>
            <p14:sldId id="2464"/>
            <p14:sldId id="2466"/>
            <p14:sldId id="2467"/>
            <p14:sldId id="2468"/>
            <p14:sldId id="2469"/>
            <p14:sldId id="2470"/>
            <p14:sldId id="2471"/>
            <p14:sldId id="2472"/>
            <p14:sldId id="2473"/>
            <p14:sldId id="2474"/>
            <p14:sldId id="2475"/>
            <p14:sldId id="2476"/>
            <p14:sldId id="2478"/>
            <p14:sldId id="2480"/>
            <p14:sldId id="2482"/>
            <p14:sldId id="2481"/>
            <p14:sldId id="2483"/>
            <p14:sldId id="2484"/>
            <p14:sldId id="2496"/>
            <p14:sldId id="2494"/>
            <p14:sldId id="2495"/>
            <p14:sldId id="2488"/>
            <p14:sldId id="2485"/>
            <p14:sldId id="2489"/>
            <p14:sldId id="2490"/>
            <p14:sldId id="2491"/>
            <p14:sldId id="2492"/>
            <p14:sldId id="2493"/>
            <p14:sldId id="2441"/>
            <p14:sldId id="244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3342"/>
    <a:srgbClr val="04C043"/>
    <a:srgbClr val="178D25"/>
    <a:srgbClr val="C0F400"/>
    <a:srgbClr val="05EE55"/>
    <a:srgbClr val="038B30"/>
    <a:srgbClr val="05D74D"/>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94584" autoAdjust="0"/>
  </p:normalViewPr>
  <p:slideViewPr>
    <p:cSldViewPr snapToGrid="0">
      <p:cViewPr varScale="1">
        <p:scale>
          <a:sx n="89" d="100"/>
          <a:sy n="89" d="100"/>
        </p:scale>
        <p:origin x="442" y="53"/>
      </p:cViewPr>
      <p:guideLst/>
    </p:cSldViewPr>
  </p:slideViewPr>
  <p:notesTextViewPr>
    <p:cViewPr>
      <p:scale>
        <a:sx n="1" d="1"/>
        <a:sy n="1" d="1"/>
      </p:scale>
      <p:origin x="0" y="0"/>
    </p:cViewPr>
  </p:notesTextViewPr>
  <p:sorterViewPr>
    <p:cViewPr>
      <p:scale>
        <a:sx n="100" d="100"/>
        <a:sy n="100" d="100"/>
      </p:scale>
      <p:origin x="0" y="-557"/>
    </p:cViewPr>
  </p:sorter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88162154913117"/>
          <c:y val="0.17427359670169987"/>
          <c:w val="0.73876314730731663"/>
          <c:h val="0.65157007198134576"/>
        </c:manualLayout>
      </c:layout>
      <c:doughnutChart>
        <c:varyColors val="1"/>
        <c:ser>
          <c:idx val="0"/>
          <c:order val="0"/>
          <c:tx>
            <c:strRef>
              <c:f>Лист1!$B$1</c:f>
              <c:strCache>
                <c:ptCount val="1"/>
                <c:pt idx="0">
                  <c:v>Row</c:v>
                </c:pt>
              </c:strCache>
            </c:strRef>
          </c:tx>
          <c:spPr>
            <a:ln>
              <a:noFill/>
            </a:ln>
          </c:spPr>
          <c:dPt>
            <c:idx val="0"/>
            <c:bubble3D val="0"/>
            <c:spPr>
              <a:solidFill>
                <a:schemeClr val="accent1">
                  <a:lumMod val="20000"/>
                  <a:lumOff val="80000"/>
                </a:schemeClr>
              </a:solidFill>
              <a:ln w="19050">
                <a:noFill/>
              </a:ln>
              <a:effectLst/>
            </c:spPr>
            <c:extLst xmlns:c16r2="http://schemas.microsoft.com/office/drawing/2015/06/chart">
              <c:ext xmlns:c16="http://schemas.microsoft.com/office/drawing/2014/chart" uri="{C3380CC4-5D6E-409C-BE32-E72D297353CC}">
                <c16:uniqueId val="{00000001-52D3-4747-9723-3DDD7CD85D4A}"/>
              </c:ext>
            </c:extLst>
          </c:dPt>
          <c:dPt>
            <c:idx val="1"/>
            <c:bubble3D val="0"/>
            <c:spPr>
              <a:solidFill>
                <a:schemeClr val="accent2">
                  <a:lumMod val="40000"/>
                  <a:lumOff val="60000"/>
                </a:schemeClr>
              </a:solidFill>
              <a:ln w="19050">
                <a:noFill/>
              </a:ln>
              <a:effectLst/>
            </c:spPr>
            <c:extLst xmlns:c16r2="http://schemas.microsoft.com/office/drawing/2015/06/chart">
              <c:ext xmlns:c16="http://schemas.microsoft.com/office/drawing/2014/chart" uri="{C3380CC4-5D6E-409C-BE32-E72D297353CC}">
                <c16:uniqueId val="{00000003-52D3-4747-9723-3DDD7CD85D4A}"/>
              </c:ext>
            </c:extLst>
          </c:dPt>
          <c:dPt>
            <c:idx val="2"/>
            <c:bubble3D val="0"/>
            <c:spPr>
              <a:solidFill>
                <a:schemeClr val="accent6">
                  <a:lumMod val="20000"/>
                  <a:lumOff val="80000"/>
                </a:schemeClr>
              </a:solidFill>
              <a:ln w="19050">
                <a:noFill/>
              </a:ln>
              <a:effectLst/>
            </c:spPr>
            <c:extLst xmlns:c16r2="http://schemas.microsoft.com/office/drawing/2015/06/chart">
              <c:ext xmlns:c16="http://schemas.microsoft.com/office/drawing/2014/chart" uri="{C3380CC4-5D6E-409C-BE32-E72D297353CC}">
                <c16:uniqueId val="{00000005-52D3-4747-9723-3DDD7CD85D4A}"/>
              </c:ext>
            </c:extLst>
          </c:dPt>
          <c:dPt>
            <c:idx val="3"/>
            <c:bubble3D val="0"/>
            <c:spPr>
              <a:solidFill>
                <a:schemeClr val="accent3">
                  <a:lumMod val="20000"/>
                  <a:lumOff val="80000"/>
                </a:schemeClr>
              </a:solidFill>
              <a:ln w="19050">
                <a:noFill/>
              </a:ln>
              <a:effectLst/>
            </c:spPr>
            <c:extLst xmlns:c16r2="http://schemas.microsoft.com/office/drawing/2015/06/chart">
              <c:ext xmlns:c16="http://schemas.microsoft.com/office/drawing/2014/chart" uri="{C3380CC4-5D6E-409C-BE32-E72D297353CC}">
                <c16:uniqueId val="{00000007-52D3-4747-9723-3DDD7CD85D4A}"/>
              </c:ext>
            </c:extLst>
          </c:dPt>
          <c:dPt>
            <c:idx val="4"/>
            <c:bubble3D val="0"/>
            <c:spPr>
              <a:solidFill>
                <a:schemeClr val="accent1">
                  <a:lumMod val="60000"/>
                  <a:lumOff val="40000"/>
                </a:schemeClr>
              </a:solidFill>
              <a:ln w="19050">
                <a:noFill/>
              </a:ln>
              <a:effectLst/>
            </c:spPr>
            <c:extLst xmlns:c16r2="http://schemas.microsoft.com/office/drawing/2015/06/chart">
              <c:ext xmlns:c16="http://schemas.microsoft.com/office/drawing/2014/chart" uri="{C3380CC4-5D6E-409C-BE32-E72D297353CC}">
                <c16:uniqueId val="{00000009-52D3-4747-9723-3DDD7CD85D4A}"/>
              </c:ext>
            </c:extLst>
          </c:dPt>
          <c:dPt>
            <c:idx val="5"/>
            <c:bubble3D val="0"/>
            <c:spPr>
              <a:solidFill>
                <a:schemeClr val="accent6"/>
              </a:solidFill>
              <a:ln w="19050">
                <a:noFill/>
              </a:ln>
              <a:effectLst/>
            </c:spPr>
            <c:extLst xmlns:c16r2="http://schemas.microsoft.com/office/drawing/2015/06/chart">
              <c:ext xmlns:c16="http://schemas.microsoft.com/office/drawing/2014/chart" uri="{C3380CC4-5D6E-409C-BE32-E72D297353CC}">
                <c16:uniqueId val="{0000000B-52D3-4747-9723-3DDD7CD85D4A}"/>
              </c:ext>
            </c:extLst>
          </c:dPt>
          <c:dPt>
            <c:idx val="6"/>
            <c:bubble3D val="0"/>
            <c:spPr>
              <a:solidFill>
                <a:schemeClr val="accent1">
                  <a:lumMod val="60000"/>
                </a:schemeClr>
              </a:solidFill>
              <a:ln w="19050">
                <a:noFill/>
              </a:ln>
              <a:effectLst/>
            </c:spPr>
            <c:extLst xmlns:c16r2="http://schemas.microsoft.com/office/drawing/2015/06/chart">
              <c:ext xmlns:c16="http://schemas.microsoft.com/office/drawing/2014/chart" uri="{C3380CC4-5D6E-409C-BE32-E72D297353CC}">
                <c16:uniqueId val="{0000000D-52D3-4747-9723-3DDD7CD85D4A}"/>
              </c:ext>
            </c:extLst>
          </c:dPt>
          <c:dPt>
            <c:idx val="7"/>
            <c:bubble3D val="0"/>
            <c:spPr>
              <a:solidFill>
                <a:schemeClr val="accent2">
                  <a:lumMod val="60000"/>
                </a:schemeClr>
              </a:solidFill>
              <a:ln w="19050">
                <a:noFill/>
              </a:ln>
              <a:effectLst/>
            </c:spPr>
            <c:extLst xmlns:c16r2="http://schemas.microsoft.com/office/drawing/2015/06/chart">
              <c:ext xmlns:c16="http://schemas.microsoft.com/office/drawing/2014/chart" uri="{C3380CC4-5D6E-409C-BE32-E72D297353CC}">
                <c16:uniqueId val="{0000000F-52D3-4747-9723-3DDD7CD85D4A}"/>
              </c:ext>
            </c:extLst>
          </c:dPt>
          <c:dPt>
            <c:idx val="8"/>
            <c:bubble3D val="0"/>
            <c:spPr>
              <a:solidFill>
                <a:schemeClr val="accent3">
                  <a:lumMod val="60000"/>
                </a:schemeClr>
              </a:solidFill>
              <a:ln w="19050">
                <a:noFill/>
              </a:ln>
              <a:effectLst/>
            </c:spPr>
            <c:extLst xmlns:c16r2="http://schemas.microsoft.com/office/drawing/2015/06/chart">
              <c:ext xmlns:c16="http://schemas.microsoft.com/office/drawing/2014/chart" uri="{C3380CC4-5D6E-409C-BE32-E72D297353CC}">
                <c16:uniqueId val="{00000011-52D3-4747-9723-3DDD7CD85D4A}"/>
              </c:ext>
            </c:extLst>
          </c:dPt>
          <c:dPt>
            <c:idx val="9"/>
            <c:bubble3D val="0"/>
            <c:spPr>
              <a:solidFill>
                <a:schemeClr val="accent4">
                  <a:lumMod val="60000"/>
                </a:schemeClr>
              </a:solidFill>
              <a:ln w="19050">
                <a:noFill/>
              </a:ln>
              <a:effectLst/>
            </c:spPr>
            <c:extLst xmlns:c16r2="http://schemas.microsoft.com/office/drawing/2015/06/chart">
              <c:ext xmlns:c16="http://schemas.microsoft.com/office/drawing/2014/chart" uri="{C3380CC4-5D6E-409C-BE32-E72D297353CC}">
                <c16:uniqueId val="{00000013-52D3-4747-9723-3DDD7CD85D4A}"/>
              </c:ext>
            </c:extLst>
          </c:dPt>
          <c:dPt>
            <c:idx val="10"/>
            <c:bubble3D val="0"/>
            <c:spPr>
              <a:solidFill>
                <a:schemeClr val="accent5">
                  <a:lumMod val="60000"/>
                </a:schemeClr>
              </a:solidFill>
              <a:ln w="19050">
                <a:noFill/>
              </a:ln>
              <a:effectLst/>
            </c:spPr>
            <c:extLst xmlns:c16r2="http://schemas.microsoft.com/office/drawing/2015/06/chart">
              <c:ext xmlns:c16="http://schemas.microsoft.com/office/drawing/2014/chart" uri="{C3380CC4-5D6E-409C-BE32-E72D297353CC}">
                <c16:uniqueId val="{00000015-52D3-4747-9723-3DDD7CD85D4A}"/>
              </c:ext>
            </c:extLst>
          </c:dPt>
          <c:dPt>
            <c:idx val="11"/>
            <c:bubble3D val="0"/>
            <c:spPr>
              <a:solidFill>
                <a:schemeClr val="accent6">
                  <a:lumMod val="60000"/>
                </a:schemeClr>
              </a:solidFill>
              <a:ln w="19050">
                <a:noFill/>
              </a:ln>
              <a:effectLst/>
            </c:spPr>
            <c:extLst xmlns:c16r2="http://schemas.microsoft.com/office/drawing/2015/06/chart">
              <c:ext xmlns:c16="http://schemas.microsoft.com/office/drawing/2014/chart" uri="{C3380CC4-5D6E-409C-BE32-E72D297353CC}">
                <c16:uniqueId val="{00000017-52D3-4747-9723-3DDD7CD85D4A}"/>
              </c:ext>
            </c:extLst>
          </c:dPt>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cat>
            <c:strRef>
              <c:f>Лист1!$A$2:$A$13</c:f>
              <c:strCache>
                <c:ptCount val="5"/>
                <c:pt idx="0">
                  <c:v>Angular</c:v>
                </c:pt>
                <c:pt idx="1">
                  <c:v>Spring</c:v>
                </c:pt>
                <c:pt idx="2">
                  <c:v>Hibernate</c:v>
                </c:pt>
                <c:pt idx="3">
                  <c:v>Selenium</c:v>
                </c:pt>
                <c:pt idx="4">
                  <c:v>TestNg</c:v>
                </c:pt>
              </c:strCache>
            </c:strRef>
          </c:cat>
          <c:val>
            <c:numRef>
              <c:f>Лист1!$B$2:$B$13</c:f>
              <c:numCache>
                <c:formatCode>General</c:formatCode>
                <c:ptCount val="12"/>
                <c:pt idx="0">
                  <c:v>29000</c:v>
                </c:pt>
                <c:pt idx="1">
                  <c:v>25000</c:v>
                </c:pt>
                <c:pt idx="2">
                  <c:v>15000</c:v>
                </c:pt>
                <c:pt idx="3">
                  <c:v>12000</c:v>
                </c:pt>
                <c:pt idx="4">
                  <c:v>10000</c:v>
                </c:pt>
              </c:numCache>
            </c:numRef>
          </c:val>
          <c:extLst xmlns:c16r2="http://schemas.microsoft.com/office/drawing/2015/06/chart">
            <c:ext xmlns:c16="http://schemas.microsoft.com/office/drawing/2014/chart" uri="{C3380CC4-5D6E-409C-BE32-E72D297353CC}">
              <c16:uniqueId val="{00000018-52D3-4747-9723-3DDD7CD85D4A}"/>
            </c:ext>
          </c:extLst>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t"/>
      <c:legendEntry>
        <c:idx val="5"/>
        <c:delete val="1"/>
      </c:legendEntry>
      <c:legendEntry>
        <c:idx val="6"/>
        <c:delete val="1"/>
      </c:legendEntry>
      <c:legendEntry>
        <c:idx val="7"/>
        <c:delete val="1"/>
      </c:legendEntry>
      <c:legendEntry>
        <c:idx val="8"/>
        <c:delete val="1"/>
      </c:legendEntry>
      <c:legendEntry>
        <c:idx val="9"/>
        <c:delete val="1"/>
      </c:legendEntry>
      <c:legendEntry>
        <c:idx val="10"/>
        <c:delete val="1"/>
      </c:legendEntry>
      <c:legendEntry>
        <c:idx val="11"/>
        <c:delete val="1"/>
      </c:legendEntry>
      <c:layout>
        <c:manualLayout>
          <c:xMode val="edge"/>
          <c:yMode val="edge"/>
          <c:x val="0"/>
          <c:y val="0.9026736169781352"/>
          <c:w val="1"/>
          <c:h val="6.0710858031158124E-2"/>
        </c:manualLayout>
      </c:layout>
      <c:overlay val="0"/>
      <c:spPr>
        <a:noFill/>
        <a:ln>
          <a:noFill/>
        </a:ln>
        <a:effectLst/>
      </c:spPr>
      <c:txPr>
        <a:bodyPr rot="0" spcFirstLastPara="1" vertOverflow="ellipsis" vert="horz" wrap="square" anchor="ctr" anchorCtr="1"/>
        <a:lstStyle/>
        <a:p>
          <a:pPr>
            <a:defRPr sz="1050" b="1" i="0" u="none" strike="noStrike" kern="1200" baseline="0">
              <a:solidFill>
                <a:srgbClr val="2F3342"/>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254265FD-4E3F-4008-BF0D-92438DDF38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7411FABC-D2A4-4DDD-AE15-415703DDD3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B9CF0-A540-4793-A5F3-F4917CFDDCB6}" type="datetimeFigureOut">
              <a:rPr lang="en-US" smtClean="0"/>
              <a:t>10/21/2022</a:t>
            </a:fld>
            <a:endParaRPr lang="en-US" dirty="0"/>
          </a:p>
        </p:txBody>
      </p:sp>
      <p:sp>
        <p:nvSpPr>
          <p:cNvPr id="4" name="Footer Placeholder 3">
            <a:extLst>
              <a:ext uri="{FF2B5EF4-FFF2-40B4-BE49-F238E27FC236}">
                <a16:creationId xmlns:a16="http://schemas.microsoft.com/office/drawing/2014/main" xmlns="" id="{27EBBAB0-AE2E-4EA6-BE3D-A8C4DA4007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A31D462F-4914-49FC-A851-7FFFE9D6E8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422B72-BD1C-4F41-B10E-CA0BEB17901E}" type="slidenum">
              <a:rPr lang="en-US" smtClean="0"/>
              <a:t>‹#›</a:t>
            </a:fld>
            <a:endParaRPr lang="en-US" dirty="0"/>
          </a:p>
        </p:txBody>
      </p:sp>
    </p:spTree>
    <p:extLst>
      <p:ext uri="{BB962C8B-B14F-4D97-AF65-F5344CB8AC3E}">
        <p14:creationId xmlns:p14="http://schemas.microsoft.com/office/powerpoint/2010/main" val="3531907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03753-A5BE-4D79-AEA9-C0A65A6F8851}" type="datetimeFigureOut">
              <a:rPr lang="en-US" smtClean="0"/>
              <a:t>10/21/2022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BE989-76B8-4F13-9267-01FDA45C437A}" type="slidenum">
              <a:rPr lang="en-US" smtClean="0"/>
              <a:t>‹#›</a:t>
            </a:fld>
            <a:endParaRPr lang="en-US" dirty="0"/>
          </a:p>
        </p:txBody>
      </p:sp>
    </p:spTree>
    <p:extLst>
      <p:ext uri="{BB962C8B-B14F-4D97-AF65-F5344CB8AC3E}">
        <p14:creationId xmlns:p14="http://schemas.microsoft.com/office/powerpoint/2010/main" val="316973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xmlns="" id="{9FB41AE7-07AD-43D7-9418-6D32BE5E3192}"/>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smtClean="0"/>
              <a:t>Click icon to add picture</a:t>
            </a:r>
            <a:endParaRPr lang="en-US" dirty="0"/>
          </a:p>
        </p:txBody>
      </p:sp>
      <p:grpSp>
        <p:nvGrpSpPr>
          <p:cNvPr id="14" name="Group 13">
            <a:extLst>
              <a:ext uri="{FF2B5EF4-FFF2-40B4-BE49-F238E27FC236}">
                <a16:creationId xmlns:a16="http://schemas.microsoft.com/office/drawing/2014/main" xmlns="" id="{846D6A0C-E2C3-43CB-83D0-B5F6221079CA}"/>
              </a:ext>
            </a:extLst>
          </p:cNvPr>
          <p:cNvGrpSpPr/>
          <p:nvPr userDrawn="1"/>
        </p:nvGrpSpPr>
        <p:grpSpPr>
          <a:xfrm flipH="1">
            <a:off x="2076202" y="1374276"/>
            <a:ext cx="7324426" cy="3883523"/>
            <a:chOff x="252031" y="-22763"/>
            <a:chExt cx="7324426" cy="7269964"/>
          </a:xfrm>
        </p:grpSpPr>
        <p:sp>
          <p:nvSpPr>
            <p:cNvPr id="15" name="Rectangle 14">
              <a:extLst>
                <a:ext uri="{FF2B5EF4-FFF2-40B4-BE49-F238E27FC236}">
                  <a16:creationId xmlns:a16="http://schemas.microsoft.com/office/drawing/2014/main" xmlns="" id="{F997D03F-0BE2-458F-92A2-4FE73B0FBF51}"/>
                </a:ext>
              </a:extLst>
            </p:cNvPr>
            <p:cNvSpPr/>
            <p:nvPr userDrawn="1"/>
          </p:nvSpPr>
          <p:spPr>
            <a:xfrm>
              <a:off x="500743" y="-22763"/>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xmlns=""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7" name="Rectangle 16">
              <a:extLst>
                <a:ext uri="{FF2B5EF4-FFF2-40B4-BE49-F238E27FC236}">
                  <a16:creationId xmlns:a16="http://schemas.microsoft.com/office/drawing/2014/main" xmlns="" id="{53F17719-10FE-433E-9CCC-4509DE17F22A}"/>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800" b="1">
                <a:solidFill>
                  <a:srgbClr val="2F3342"/>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xmlns=""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rgbClr val="2F334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377686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xmlns=""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xmlns=""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7" name="Graphic 16">
              <a:extLst>
                <a:ext uri="{FF2B5EF4-FFF2-40B4-BE49-F238E27FC236}">
                  <a16:creationId xmlns:a16="http://schemas.microsoft.com/office/drawing/2014/main" xmlns="" id="{B2D9F108-8C30-4BEC-8122-BE263264448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xmlns="" id="{FAB546B5-7C56-40DD-B1DF-AE850DE5FDB3}"/>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8" name="Title 1">
            <a:extLst>
              <a:ext uri="{FF2B5EF4-FFF2-40B4-BE49-F238E27FC236}">
                <a16:creationId xmlns:a16="http://schemas.microsoft.com/office/drawing/2014/main" xmlns=""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tx1"/>
                </a:solidFill>
                <a:latin typeface="+mj-lt"/>
              </a:defRPr>
            </a:lvl1pPr>
          </a:lstStyle>
          <a:p>
            <a:r>
              <a:rPr lang="en-US" smtClean="0"/>
              <a:t>Click to edit Master title style</a:t>
            </a:r>
            <a:endParaRPr lang="en-US" dirty="0"/>
          </a:p>
        </p:txBody>
      </p:sp>
      <p:sp>
        <p:nvSpPr>
          <p:cNvPr id="2" name="Footer Placeholder 1">
            <a:extLst>
              <a:ext uri="{FF2B5EF4-FFF2-40B4-BE49-F238E27FC236}">
                <a16:creationId xmlns:a16="http://schemas.microsoft.com/office/drawing/2014/main" xmlns="" id="{C5F17219-39C2-44C1-BFC9-BA0D7ACD78D1}"/>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xmlns=""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1" name="Text Placeholder 2">
            <a:extLst>
              <a:ext uri="{FF2B5EF4-FFF2-40B4-BE49-F238E27FC236}">
                <a16:creationId xmlns:a16="http://schemas.microsoft.com/office/drawing/2014/main" xmlns="" id="{CEC8E835-7291-427D-948E-B544E36AD129}"/>
              </a:ext>
            </a:extLst>
          </p:cNvPr>
          <p:cNvSpPr>
            <a:spLocks noGrp="1"/>
          </p:cNvSpPr>
          <p:nvPr>
            <p:ph type="body" idx="1" hasCustomPrompt="1"/>
          </p:nvPr>
        </p:nvSpPr>
        <p:spPr>
          <a:xfrm>
            <a:off x="4506094" y="4127455"/>
            <a:ext cx="4351911" cy="296437"/>
          </a:xfrm>
        </p:spPr>
        <p:txBody>
          <a:bodyPr vert="horz" lIns="91440" tIns="45720" rIns="91440" bIns="45720" rtlCol="0">
            <a:noAutofit/>
          </a:bodyPr>
          <a:lstStyle>
            <a:lvl1pPr marL="0" indent="0">
              <a:buNone/>
              <a:defRPr lang="en-US" sz="2000" cap="all" spc="600" baseline="0">
                <a:solidFill>
                  <a:schemeClr val="tx1"/>
                </a:solidFill>
                <a:latin typeface="+mj-lt"/>
              </a:defRPr>
            </a:lvl1pPr>
          </a:lstStyle>
          <a:p>
            <a:pPr marL="228600" lvl="0" indent="-228600" algn="ctr"/>
            <a:r>
              <a:rPr lang="en-US" dirty="0"/>
              <a:t>EDIT MASTER TEXT STYLES</a:t>
            </a:r>
          </a:p>
        </p:txBody>
      </p:sp>
    </p:spTree>
    <p:extLst>
      <p:ext uri="{BB962C8B-B14F-4D97-AF65-F5344CB8AC3E}">
        <p14:creationId xmlns:p14="http://schemas.microsoft.com/office/powerpoint/2010/main" val="2263729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8" name="Rectangle 17">
            <a:extLst>
              <a:ext uri="{FF2B5EF4-FFF2-40B4-BE49-F238E27FC236}">
                <a16:creationId xmlns:a16="http://schemas.microsoft.com/office/drawing/2014/main" xmlns="" id="{6EDCBFD0-7AE5-4346-AD3A-01F956626091}"/>
              </a:ext>
            </a:extLst>
          </p:cNvPr>
          <p:cNvSpPr/>
          <p:nvPr userDrawn="1"/>
        </p:nvSpPr>
        <p:spPr>
          <a:xfrm>
            <a:off x="4430484" y="0"/>
            <a:ext cx="2873833" cy="5426414"/>
          </a:xfrm>
          <a:prstGeom prst="rect">
            <a:avLst/>
          </a:prstGeom>
          <a:no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 name="Title 1">
            <a:extLst>
              <a:ext uri="{FF2B5EF4-FFF2-40B4-BE49-F238E27FC236}">
                <a16:creationId xmlns:a16="http://schemas.microsoft.com/office/drawing/2014/main" xmlns=""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smtClean="0"/>
              <a:t>Click to edit Master title style</a:t>
            </a:r>
            <a:endParaRPr lang="en-US"/>
          </a:p>
        </p:txBody>
      </p:sp>
      <p:sp>
        <p:nvSpPr>
          <p:cNvPr id="17" name="Rectangle 16">
            <a:extLst>
              <a:ext uri="{FF2B5EF4-FFF2-40B4-BE49-F238E27FC236}">
                <a16:creationId xmlns:a16="http://schemas.microsoft.com/office/drawing/2014/main" xmlns=""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5" name="Footer Placeholder 4">
            <a:extLst>
              <a:ext uri="{FF2B5EF4-FFF2-40B4-BE49-F238E27FC236}">
                <a16:creationId xmlns:a16="http://schemas.microsoft.com/office/drawing/2014/main" xmlns=""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xmlns="" id="{7EA625CC-388D-4655-BFA6-2CC4FD9E889D}"/>
              </a:ext>
            </a:extLst>
          </p:cNvPr>
          <p:cNvSpPr/>
          <p:nvPr userDrawn="1"/>
        </p:nvSpPr>
        <p:spPr>
          <a:xfrm>
            <a:off x="4659081" y="447789"/>
            <a:ext cx="2873833" cy="5957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6" name="Slide Number Placeholder 5">
            <a:extLst>
              <a:ext uri="{FF2B5EF4-FFF2-40B4-BE49-F238E27FC236}">
                <a16:creationId xmlns:a16="http://schemas.microsoft.com/office/drawing/2014/main" xmlns=""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4" name="Text Placeholder 4">
            <a:extLst>
              <a:ext uri="{FF2B5EF4-FFF2-40B4-BE49-F238E27FC236}">
                <a16:creationId xmlns:a16="http://schemas.microsoft.com/office/drawing/2014/main" xmlns="" id="{17A78D63-E00C-4155-A5B2-B3431A09ACB4}"/>
              </a:ext>
            </a:extLst>
          </p:cNvPr>
          <p:cNvSpPr>
            <a:spLocks noGrp="1"/>
          </p:cNvSpPr>
          <p:nvPr>
            <p:ph type="body" sz="quarter" idx="3"/>
          </p:nvPr>
        </p:nvSpPr>
        <p:spPr>
          <a:xfrm>
            <a:off x="8153395" y="1061132"/>
            <a:ext cx="3464721" cy="823912"/>
          </a:xfrm>
          <a:ln>
            <a:noFill/>
          </a:ln>
        </p:spPr>
        <p:txBody>
          <a:bodyPr vert="horz" lIns="91440" tIns="45720" rIns="91440" bIns="45720" rtlCol="0" anchor="ctr">
            <a:normAutofit/>
          </a:bodyPr>
          <a:lstStyle>
            <a:lvl1pPr marL="0" indent="0">
              <a:buNone/>
              <a:defRPr lang="en-US" sz="2400" b="1" dirty="0">
                <a:solidFill>
                  <a:schemeClr val="tx1"/>
                </a:solidFill>
                <a:latin typeface="+mj-lt"/>
              </a:defRPr>
            </a:lvl1pPr>
          </a:lstStyle>
          <a:p>
            <a:pPr marL="228600" lvl="0" indent="-228600" algn="ctr"/>
            <a:r>
              <a:rPr lang="en-US" smtClean="0"/>
              <a:t>Click to edit Master text styles</a:t>
            </a:r>
          </a:p>
        </p:txBody>
      </p:sp>
      <p:sp>
        <p:nvSpPr>
          <p:cNvPr id="16" name="Content Placeholder 5">
            <a:extLst>
              <a:ext uri="{FF2B5EF4-FFF2-40B4-BE49-F238E27FC236}">
                <a16:creationId xmlns:a16="http://schemas.microsoft.com/office/drawing/2014/main" xmlns="" id="{12AF2780-75D3-4992-93BC-8EA50C648A8E}"/>
              </a:ext>
            </a:extLst>
          </p:cNvPr>
          <p:cNvSpPr>
            <a:spLocks noGrp="1"/>
          </p:cNvSpPr>
          <p:nvPr>
            <p:ph sz="quarter" idx="4"/>
          </p:nvPr>
        </p:nvSpPr>
        <p:spPr>
          <a:xfrm>
            <a:off x="8153394" y="2108201"/>
            <a:ext cx="3464721" cy="3684588"/>
          </a:xfrm>
        </p:spPr>
        <p:txBody>
          <a:bodyPr>
            <a:normAutofit/>
          </a:bodyPr>
          <a:lstStyle>
            <a:lvl1pPr>
              <a:defRPr sz="1600"/>
            </a:lvl1pPr>
            <a:lvl2pPr>
              <a:defRPr sz="1400"/>
            </a:lvl2pPr>
            <a:lvl3pPr>
              <a:defRPr sz="12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3">
            <a:extLst>
              <a:ext uri="{FF2B5EF4-FFF2-40B4-BE49-F238E27FC236}">
                <a16:creationId xmlns:a16="http://schemas.microsoft.com/office/drawing/2014/main" xmlns="" id="{EAAE1C5B-7233-4F49-895F-7566CEB6D819}"/>
              </a:ext>
            </a:extLst>
          </p:cNvPr>
          <p:cNvSpPr>
            <a:spLocks noGrp="1"/>
          </p:cNvSpPr>
          <p:nvPr>
            <p:ph sz="half" idx="2"/>
          </p:nvPr>
        </p:nvSpPr>
        <p:spPr>
          <a:xfrm>
            <a:off x="573882" y="2108201"/>
            <a:ext cx="3464717" cy="3684588"/>
          </a:xfrm>
        </p:spPr>
        <p:txBody>
          <a:bodyPr>
            <a:normAutofit/>
          </a:bodyPr>
          <a:lstStyle>
            <a:lvl1pPr>
              <a:defRPr sz="1600"/>
            </a:lvl1pPr>
            <a:lvl2pPr>
              <a:defRPr sz="1400"/>
            </a:lvl2pPr>
            <a:lvl3pPr>
              <a:defRPr sz="12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10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6EDCBFD0-7AE5-4346-AD3A-01F956626091}"/>
              </a:ext>
            </a:extLst>
          </p:cNvPr>
          <p:cNvSpPr/>
          <p:nvPr userDrawn="1"/>
        </p:nvSpPr>
        <p:spPr>
          <a:xfrm>
            <a:off x="4430484" y="0"/>
            <a:ext cx="2873833" cy="5426414"/>
          </a:xfrm>
          <a:prstGeom prst="rect">
            <a:avLst/>
          </a:prstGeom>
          <a:no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 name="Title 1">
            <a:extLst>
              <a:ext uri="{FF2B5EF4-FFF2-40B4-BE49-F238E27FC236}">
                <a16:creationId xmlns:a16="http://schemas.microsoft.com/office/drawing/2014/main" xmlns=""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smtClean="0"/>
              <a:t>Click to edit Master title style</a:t>
            </a:r>
            <a:endParaRPr lang="en-US"/>
          </a:p>
        </p:txBody>
      </p:sp>
      <p:sp>
        <p:nvSpPr>
          <p:cNvPr id="17" name="Rectangle 16">
            <a:extLst>
              <a:ext uri="{FF2B5EF4-FFF2-40B4-BE49-F238E27FC236}">
                <a16:creationId xmlns:a16="http://schemas.microsoft.com/office/drawing/2014/main" xmlns=""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5" name="Footer Placeholder 4">
            <a:extLst>
              <a:ext uri="{FF2B5EF4-FFF2-40B4-BE49-F238E27FC236}">
                <a16:creationId xmlns:a16="http://schemas.microsoft.com/office/drawing/2014/main" xmlns=""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xmlns="" id="{7EA625CC-388D-4655-BFA6-2CC4FD9E889D}"/>
              </a:ext>
            </a:extLst>
          </p:cNvPr>
          <p:cNvSpPr/>
          <p:nvPr userDrawn="1"/>
        </p:nvSpPr>
        <p:spPr>
          <a:xfrm>
            <a:off x="4659081" y="447789"/>
            <a:ext cx="2873833" cy="5957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6" name="Slide Number Placeholder 5">
            <a:extLst>
              <a:ext uri="{FF2B5EF4-FFF2-40B4-BE49-F238E27FC236}">
                <a16:creationId xmlns:a16="http://schemas.microsoft.com/office/drawing/2014/main" xmlns=""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6" name="Content Placeholder 2">
            <a:extLst>
              <a:ext uri="{FF2B5EF4-FFF2-40B4-BE49-F238E27FC236}">
                <a16:creationId xmlns:a16="http://schemas.microsoft.com/office/drawing/2014/main" xmlns="" id="{E20B4D13-5F10-4886-AF0F-09B6ABB5C3BF}"/>
              </a:ext>
            </a:extLst>
          </p:cNvPr>
          <p:cNvSpPr>
            <a:spLocks noGrp="1"/>
          </p:cNvSpPr>
          <p:nvPr>
            <p:ph sz="half" idx="1"/>
          </p:nvPr>
        </p:nvSpPr>
        <p:spPr>
          <a:xfrm>
            <a:off x="571500" y="1431586"/>
            <a:ext cx="3467099"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smtClean="0"/>
              <a:t>Click to edit Master text styles</a:t>
            </a:r>
          </a:p>
          <a:p>
            <a:pPr lvl="1">
              <a:lnSpc>
                <a:spcPct val="150000"/>
              </a:lnSpc>
            </a:pPr>
            <a:r>
              <a:rPr lang="en-US" smtClean="0"/>
              <a:t>Second level</a:t>
            </a:r>
          </a:p>
          <a:p>
            <a:pPr lvl="2">
              <a:lnSpc>
                <a:spcPct val="150000"/>
              </a:lnSpc>
            </a:pPr>
            <a:r>
              <a:rPr lang="en-US" smtClean="0"/>
              <a:t>Third level</a:t>
            </a:r>
          </a:p>
          <a:p>
            <a:pPr lvl="3">
              <a:lnSpc>
                <a:spcPct val="150000"/>
              </a:lnSpc>
            </a:pPr>
            <a:r>
              <a:rPr lang="en-US" smtClean="0"/>
              <a:t>Fourth level</a:t>
            </a:r>
          </a:p>
          <a:p>
            <a:pPr lvl="4">
              <a:lnSpc>
                <a:spcPct val="150000"/>
              </a:lnSpc>
            </a:pPr>
            <a:r>
              <a:rPr lang="en-US" smtClean="0"/>
              <a:t>Fifth level</a:t>
            </a:r>
            <a:endParaRPr lang="en-US" dirty="0"/>
          </a:p>
        </p:txBody>
      </p:sp>
      <p:sp>
        <p:nvSpPr>
          <p:cNvPr id="19" name="Content Placeholder 3">
            <a:extLst>
              <a:ext uri="{FF2B5EF4-FFF2-40B4-BE49-F238E27FC236}">
                <a16:creationId xmlns:a16="http://schemas.microsoft.com/office/drawing/2014/main" xmlns="" id="{EE7BCAD4-8DB6-482F-8DC0-F6D653F92219}"/>
              </a:ext>
            </a:extLst>
          </p:cNvPr>
          <p:cNvSpPr>
            <a:spLocks noGrp="1"/>
          </p:cNvSpPr>
          <p:nvPr>
            <p:ph sz="half" idx="2"/>
          </p:nvPr>
        </p:nvSpPr>
        <p:spPr>
          <a:xfrm>
            <a:off x="8153394" y="1431586"/>
            <a:ext cx="3467106"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smtClean="0"/>
              <a:t>Click to edit Master text styles</a:t>
            </a:r>
          </a:p>
          <a:p>
            <a:pPr lvl="1">
              <a:lnSpc>
                <a:spcPct val="150000"/>
              </a:lnSpc>
            </a:pPr>
            <a:r>
              <a:rPr lang="en-US" smtClean="0"/>
              <a:t>Second level</a:t>
            </a:r>
          </a:p>
          <a:p>
            <a:pPr lvl="2">
              <a:lnSpc>
                <a:spcPct val="150000"/>
              </a:lnSpc>
            </a:pPr>
            <a:r>
              <a:rPr lang="en-US" smtClean="0"/>
              <a:t>Third level</a:t>
            </a:r>
          </a:p>
          <a:p>
            <a:pPr lvl="3">
              <a:lnSpc>
                <a:spcPct val="150000"/>
              </a:lnSpc>
            </a:pPr>
            <a:r>
              <a:rPr lang="en-US" smtClean="0"/>
              <a:t>Fourth level</a:t>
            </a:r>
          </a:p>
          <a:p>
            <a:pPr lvl="4">
              <a:lnSpc>
                <a:spcPct val="150000"/>
              </a:lnSpc>
            </a:pPr>
            <a:r>
              <a:rPr lang="en-US" smtClean="0"/>
              <a:t>Fifth level</a:t>
            </a:r>
            <a:endParaRPr lang="en-US" dirty="0"/>
          </a:p>
        </p:txBody>
      </p:sp>
    </p:spTree>
    <p:extLst>
      <p:ext uri="{BB962C8B-B14F-4D97-AF65-F5344CB8AC3E}">
        <p14:creationId xmlns:p14="http://schemas.microsoft.com/office/powerpoint/2010/main" val="4130980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115BFBAA-B5F1-4F95-8C05-5E30A7076BD7}"/>
              </a:ext>
            </a:extLst>
          </p:cNvPr>
          <p:cNvSpPr/>
          <p:nvPr userDrawn="1"/>
        </p:nvSpPr>
        <p:spPr>
          <a:xfrm>
            <a:off x="1159727" y="1224451"/>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8" name="Footer Placeholder 7">
            <a:extLst>
              <a:ext uri="{FF2B5EF4-FFF2-40B4-BE49-F238E27FC236}">
                <a16:creationId xmlns:a16="http://schemas.microsoft.com/office/drawing/2014/main" xmlns="" id="{9B7F3105-8D8F-4FF3-9A7F-0F067BB810A1}"/>
              </a:ext>
            </a:extLst>
          </p:cNvPr>
          <p:cNvSpPr>
            <a:spLocks noGrp="1"/>
          </p:cNvSpPr>
          <p:nvPr>
            <p:ph type="ftr" sz="quarter" idx="14"/>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
        <p:nvSpPr>
          <p:cNvPr id="11" name="Content Placeholder 2">
            <a:extLst>
              <a:ext uri="{FF2B5EF4-FFF2-40B4-BE49-F238E27FC236}">
                <a16:creationId xmlns:a16="http://schemas.microsoft.com/office/drawing/2014/main" xmlns="" id="{9F3E8482-B43D-4B69-8645-6B735F91B920}"/>
              </a:ext>
            </a:extLst>
          </p:cNvPr>
          <p:cNvSpPr>
            <a:spLocks noGrp="1"/>
          </p:cNvSpPr>
          <p:nvPr>
            <p:ph idx="1"/>
          </p:nvPr>
        </p:nvSpPr>
        <p:spPr>
          <a:xfrm>
            <a:off x="6294478" y="587829"/>
            <a:ext cx="5326022" cy="527322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Rectangle 14">
            <a:extLst>
              <a:ext uri="{FF2B5EF4-FFF2-40B4-BE49-F238E27FC236}">
                <a16:creationId xmlns:a16="http://schemas.microsoft.com/office/drawing/2014/main" xmlns="" id="{D9BC9CBF-CF7B-4E39-9FD1-961882EC596A}"/>
              </a:ext>
            </a:extLst>
          </p:cNvPr>
          <p:cNvSpPr/>
          <p:nvPr userDrawn="1"/>
        </p:nvSpPr>
        <p:spPr>
          <a:xfrm>
            <a:off x="657060" y="698704"/>
            <a:ext cx="4473025"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xmlns="" id="{97A3D921-B9D5-42DC-9037-298968D94C95}"/>
              </a:ext>
            </a:extLst>
          </p:cNvPr>
          <p:cNvGrpSpPr/>
          <p:nvPr userDrawn="1"/>
        </p:nvGrpSpPr>
        <p:grpSpPr>
          <a:xfrm>
            <a:off x="657060" y="435124"/>
            <a:ext cx="5134751" cy="5965370"/>
            <a:chOff x="252031" y="391887"/>
            <a:chExt cx="7433283" cy="5965370"/>
          </a:xfrm>
        </p:grpSpPr>
        <p:sp>
          <p:nvSpPr>
            <p:cNvPr id="18" name="Rectangle 17">
              <a:extLst>
                <a:ext uri="{FF2B5EF4-FFF2-40B4-BE49-F238E27FC236}">
                  <a16:creationId xmlns:a16="http://schemas.microsoft.com/office/drawing/2014/main" xmlns="" id="{6A62F937-16D4-4A6C-B247-D0A62BC6560D}"/>
                </a:ext>
              </a:extLst>
            </p:cNvPr>
            <p:cNvSpPr/>
            <p:nvPr userDrawn="1"/>
          </p:nvSpPr>
          <p:spPr>
            <a:xfrm>
              <a:off x="609600" y="391887"/>
              <a:ext cx="7075714" cy="5878284"/>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xmlns="" id="{B9335681-5A6F-48BE-8160-2000D0F242FB}"/>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 Placeholder 3">
            <a:extLst>
              <a:ext uri="{FF2B5EF4-FFF2-40B4-BE49-F238E27FC236}">
                <a16:creationId xmlns:a16="http://schemas.microsoft.com/office/drawing/2014/main" xmlns="" id="{F41E2B8D-1C12-403F-BE59-ECC565466CB0}"/>
              </a:ext>
            </a:extLst>
          </p:cNvPr>
          <p:cNvSpPr>
            <a:spLocks noGrp="1"/>
          </p:cNvSpPr>
          <p:nvPr>
            <p:ph type="body" sz="half" idx="2"/>
          </p:nvPr>
        </p:nvSpPr>
        <p:spPr>
          <a:xfrm>
            <a:off x="609601" y="2546851"/>
            <a:ext cx="4101084" cy="3396749"/>
          </a:xfrm>
        </p:spPr>
        <p:txBody>
          <a:bodyPr/>
          <a:lstStyle>
            <a:lvl1pPr marL="0" indent="0">
              <a:lnSpc>
                <a:spcPct val="150000"/>
              </a:lnSpc>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Title 1">
            <a:extLst>
              <a:ext uri="{FF2B5EF4-FFF2-40B4-BE49-F238E27FC236}">
                <a16:creationId xmlns:a16="http://schemas.microsoft.com/office/drawing/2014/main" xmlns="" id="{9AF0F519-65FC-434F-8F2F-F778A20A82ED}"/>
              </a:ext>
            </a:extLst>
          </p:cNvPr>
          <p:cNvSpPr>
            <a:spLocks noGrp="1"/>
          </p:cNvSpPr>
          <p:nvPr>
            <p:ph type="title"/>
          </p:nvPr>
        </p:nvSpPr>
        <p:spPr>
          <a:xfrm>
            <a:off x="609601" y="1480457"/>
            <a:ext cx="4101084" cy="979308"/>
          </a:xfrm>
        </p:spPr>
        <p:txBody>
          <a:bodyPr anchor="b"/>
          <a:lstStyle>
            <a:lvl1pPr>
              <a:defRPr sz="3200" b="1">
                <a:solidFill>
                  <a:schemeClr val="tx1"/>
                </a:solidFill>
                <a:latin typeface="+mn-lt"/>
              </a:defRPr>
            </a:lvl1pPr>
          </a:lstStyle>
          <a:p>
            <a:r>
              <a:rPr lang="en-US" smtClean="0"/>
              <a:t>Click to edit Master title style</a:t>
            </a:r>
            <a:endParaRPr lang="en-US" dirty="0"/>
          </a:p>
        </p:txBody>
      </p:sp>
      <p:sp>
        <p:nvSpPr>
          <p:cNvPr id="13" name="Rectangle 12" hidden="1">
            <a:extLst>
              <a:ext uri="{FF2B5EF4-FFF2-40B4-BE49-F238E27FC236}">
                <a16:creationId xmlns:a16="http://schemas.microsoft.com/office/drawing/2014/main" xmlns="" id="{116E8B30-475D-4275-8DC2-14C98F2F9B76}"/>
              </a:ext>
            </a:extLst>
          </p:cNvPr>
          <p:cNvSpPr/>
          <p:nvPr userDrawn="1"/>
        </p:nvSpPr>
        <p:spPr>
          <a:xfrm>
            <a:off x="1159727" y="1191137"/>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Tree>
    <p:extLst>
      <p:ext uri="{BB962C8B-B14F-4D97-AF65-F5344CB8AC3E}">
        <p14:creationId xmlns:p14="http://schemas.microsoft.com/office/powerpoint/2010/main" val="3348310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r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p:spPr>
        <p:txBody>
          <a:bodyPr/>
          <a:lstStyle/>
          <a:p>
            <a:r>
              <a:rPr lang="en-US" smtClean="0"/>
              <a:t>Click icon to add picture</a:t>
            </a:r>
            <a:endParaRPr lang="en-US" dirty="0"/>
          </a:p>
        </p:txBody>
      </p:sp>
      <p:sp>
        <p:nvSpPr>
          <p:cNvPr id="5" name="Footer Placeholder 4">
            <a:extLst>
              <a:ext uri="{FF2B5EF4-FFF2-40B4-BE49-F238E27FC236}">
                <a16:creationId xmlns:a16="http://schemas.microsoft.com/office/drawing/2014/main" xmlns="" id="{E46FCC97-4D8C-465A-B732-7E27224A0496}"/>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7FF525FF-6103-4229-A91A-8A994A9CCBB7}"/>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7" name="Title 6">
            <a:extLst>
              <a:ext uri="{FF2B5EF4-FFF2-40B4-BE49-F238E27FC236}">
                <a16:creationId xmlns:a16="http://schemas.microsoft.com/office/drawing/2014/main" xmlns="" id="{6F2F4E1C-EABB-45F0-8593-E3E221094B6D}"/>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65416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xmlns="" id="{F6B8E8FD-E25A-4462-9917-754D6C619C75}"/>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solidFill>
                  <a:srgbClr val="2F3342"/>
                </a:solidFill>
              </a:rPr>
              <a:pPr/>
              <a:t>‹#›</a:t>
            </a:fld>
            <a:endParaRPr lang="en-US" dirty="0">
              <a:solidFill>
                <a:srgbClr val="2F3342"/>
              </a:solidFill>
            </a:endParaRPr>
          </a:p>
        </p:txBody>
      </p:sp>
      <p:sp>
        <p:nvSpPr>
          <p:cNvPr id="6" name="Footer Placeholder 5">
            <a:extLst>
              <a:ext uri="{FF2B5EF4-FFF2-40B4-BE49-F238E27FC236}">
                <a16:creationId xmlns:a16="http://schemas.microsoft.com/office/drawing/2014/main" xmlns="" id="{11752D6C-9D51-45A1-A6B7-B21DC9A94A43}"/>
              </a:ext>
            </a:extLst>
          </p:cNvPr>
          <p:cNvSpPr>
            <a:spLocks noGrp="1"/>
          </p:cNvSpPr>
          <p:nvPr>
            <p:ph type="ftr" sz="quarter" idx="10"/>
          </p:nvPr>
        </p:nvSpPr>
        <p:spPr/>
        <p:txBody>
          <a:bodyPr/>
          <a:lstStyle/>
          <a:p>
            <a:r>
              <a:rPr lang="en-US" dirty="0"/>
              <a:t>Add a Footer</a:t>
            </a:r>
          </a:p>
        </p:txBody>
      </p:sp>
      <p:sp>
        <p:nvSpPr>
          <p:cNvPr id="11" name="Rectangle 10" descr="Open square accent block">
            <a:extLst>
              <a:ext uri="{FF2B5EF4-FFF2-40B4-BE49-F238E27FC236}">
                <a16:creationId xmlns:a16="http://schemas.microsoft.com/office/drawing/2014/main" xmlns="" id="{217FA8D4-1D05-4DF4-AA9D-364B6979733D}"/>
              </a:ext>
            </a:extLst>
          </p:cNvPr>
          <p:cNvSpPr/>
          <p:nvPr userDrawn="1"/>
        </p:nvSpPr>
        <p:spPr>
          <a:xfrm flipH="1">
            <a:off x="2685137" y="972457"/>
            <a:ext cx="9172647" cy="4843807"/>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779B1017-F981-4D2D-A14B-A857FC304F54}"/>
              </a:ext>
            </a:extLst>
          </p:cNvPr>
          <p:cNvSpPr/>
          <p:nvPr userDrawn="1"/>
        </p:nvSpPr>
        <p:spPr>
          <a:xfrm flipH="1">
            <a:off x="333834" y="1547133"/>
            <a:ext cx="11026363" cy="4702292"/>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0" name="Slide Number Placeholder 9">
            <a:extLst>
              <a:ext uri="{FF2B5EF4-FFF2-40B4-BE49-F238E27FC236}">
                <a16:creationId xmlns:a16="http://schemas.microsoft.com/office/drawing/2014/main" xmlns="" id="{9DD85E79-8DB4-4D93-979C-171105321B3E}"/>
              </a:ext>
            </a:extLst>
          </p:cNvPr>
          <p:cNvSpPr>
            <a:spLocks noGrp="1"/>
          </p:cNvSpPr>
          <p:nvPr>
            <p:ph type="sldNum" sz="quarter" idx="11"/>
          </p:nvPr>
        </p:nvSpPr>
        <p:spPr/>
        <p:txBody>
          <a:bodyPr/>
          <a:lstStyle/>
          <a:p>
            <a:fld id="{8C2E478F-E849-4A8C-AF1F-CBCC78A7CBFA}" type="slidenum">
              <a:rPr lang="en-US" smtClean="0"/>
              <a:pPr/>
              <a:t>‹#›</a:t>
            </a:fld>
            <a:endParaRPr lang="en-US" dirty="0"/>
          </a:p>
        </p:txBody>
      </p:sp>
      <p:sp>
        <p:nvSpPr>
          <p:cNvPr id="2" name="Rectangle 1">
            <a:extLst>
              <a:ext uri="{FF2B5EF4-FFF2-40B4-BE49-F238E27FC236}">
                <a16:creationId xmlns:a16="http://schemas.microsoft.com/office/drawing/2014/main" xmlns="" id="{774F1136-B1CD-4171-BB47-0281C1974B22}"/>
              </a:ext>
            </a:extLst>
          </p:cNvPr>
          <p:cNvSpPr/>
          <p:nvPr userDrawn="1"/>
        </p:nvSpPr>
        <p:spPr>
          <a:xfrm>
            <a:off x="471340" y="1189038"/>
            <a:ext cx="11149160" cy="4834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xmlns="" id="{389ADD4C-B26C-41B3-B492-DC9D032ACC44}"/>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34313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6504862A-62CA-4399-88B0-181961E0F691}"/>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solidFill>
                  <a:srgbClr val="2F3342"/>
                </a:solidFill>
              </a:rPr>
              <a:pPr/>
              <a:t>‹#›</a:t>
            </a:fld>
            <a:endParaRPr lang="en-US" dirty="0">
              <a:solidFill>
                <a:srgbClr val="2F3342"/>
              </a:solidFill>
            </a:endParaRPr>
          </a:p>
        </p:txBody>
      </p:sp>
      <p:sp>
        <p:nvSpPr>
          <p:cNvPr id="7" name="Footer Placeholder 6">
            <a:extLst>
              <a:ext uri="{FF2B5EF4-FFF2-40B4-BE49-F238E27FC236}">
                <a16:creationId xmlns:a16="http://schemas.microsoft.com/office/drawing/2014/main" xmlns="" id="{A902D481-2888-4133-AD94-7700AA117DFE}"/>
              </a:ext>
            </a:extLst>
          </p:cNvPr>
          <p:cNvSpPr>
            <a:spLocks noGrp="1"/>
          </p:cNvSpPr>
          <p:nvPr>
            <p:ph type="ftr" sz="quarter" idx="10"/>
          </p:nvPr>
        </p:nvSpPr>
        <p:spPr/>
        <p:txBody>
          <a:bodyPr/>
          <a:lstStyle/>
          <a:p>
            <a:r>
              <a:rPr lang="en-US" dirty="0"/>
              <a:t>Add a Footer</a:t>
            </a:r>
          </a:p>
        </p:txBody>
      </p:sp>
      <p:sp>
        <p:nvSpPr>
          <p:cNvPr id="8" name="Slide Number Placeholder 7">
            <a:extLst>
              <a:ext uri="{FF2B5EF4-FFF2-40B4-BE49-F238E27FC236}">
                <a16:creationId xmlns:a16="http://schemas.microsoft.com/office/drawing/2014/main" xmlns="" id="{D2B113A8-E04C-44C2-962F-5FFA40FB7866}"/>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5880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B44C8ED9-0534-4EC5-8080-49DFF65B3B51}"/>
              </a:ext>
            </a:extLst>
          </p:cNvPr>
          <p:cNvSpPr>
            <a:spLocks noGrp="1"/>
          </p:cNvSpPr>
          <p:nvPr>
            <p:ph type="title" hasCustomPrompt="1"/>
          </p:nvPr>
        </p:nvSpPr>
        <p:spPr>
          <a:xfrm>
            <a:off x="594519" y="0"/>
            <a:ext cx="11002962" cy="1189038"/>
          </a:xfrm>
        </p:spPr>
        <p:txBody>
          <a:bodyPr>
            <a:normAutofit/>
          </a:bodyPr>
          <a:lstStyle>
            <a:lvl1pPr algn="ctr">
              <a:defRPr sz="3600" b="1" spc="0">
                <a:solidFill>
                  <a:srgbClr val="2F3342"/>
                </a:solidFill>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xmlns="" id="{F6B8E8FD-E25A-4462-9917-754D6C619C75}"/>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solidFill>
                  <a:srgbClr val="2F3342"/>
                </a:solidFill>
              </a:rPr>
              <a:pPr/>
              <a:t>‹#›</a:t>
            </a:fld>
            <a:endParaRPr lang="en-US" dirty="0">
              <a:solidFill>
                <a:srgbClr val="2F3342"/>
              </a:solidFill>
            </a:endParaRPr>
          </a:p>
        </p:txBody>
      </p:sp>
      <p:sp>
        <p:nvSpPr>
          <p:cNvPr id="6" name="Footer Placeholder 5">
            <a:extLst>
              <a:ext uri="{FF2B5EF4-FFF2-40B4-BE49-F238E27FC236}">
                <a16:creationId xmlns:a16="http://schemas.microsoft.com/office/drawing/2014/main" xmlns="" id="{11752D6C-9D51-45A1-A6B7-B21DC9A94A43}"/>
              </a:ext>
            </a:extLst>
          </p:cNvPr>
          <p:cNvSpPr>
            <a:spLocks noGrp="1"/>
          </p:cNvSpPr>
          <p:nvPr>
            <p:ph type="ftr" sz="quarter" idx="10"/>
          </p:nvPr>
        </p:nvSpPr>
        <p:spPr/>
        <p:txBody>
          <a:bodyPr/>
          <a:lstStyle/>
          <a:p>
            <a:r>
              <a:rPr lang="en-US" dirty="0"/>
              <a:t>Add a Footer</a:t>
            </a:r>
          </a:p>
        </p:txBody>
      </p:sp>
      <p:sp>
        <p:nvSpPr>
          <p:cNvPr id="11" name="Rectangle 10" descr="Open square accent block">
            <a:extLst>
              <a:ext uri="{FF2B5EF4-FFF2-40B4-BE49-F238E27FC236}">
                <a16:creationId xmlns:a16="http://schemas.microsoft.com/office/drawing/2014/main" xmlns="" id="{217FA8D4-1D05-4DF4-AA9D-364B6979733D}"/>
              </a:ext>
            </a:extLst>
          </p:cNvPr>
          <p:cNvSpPr/>
          <p:nvPr userDrawn="1"/>
        </p:nvSpPr>
        <p:spPr>
          <a:xfrm flipH="1">
            <a:off x="2685137" y="972457"/>
            <a:ext cx="9172647" cy="4843807"/>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779B1017-F981-4D2D-A14B-A857FC304F54}"/>
              </a:ext>
            </a:extLst>
          </p:cNvPr>
          <p:cNvSpPr/>
          <p:nvPr userDrawn="1"/>
        </p:nvSpPr>
        <p:spPr>
          <a:xfrm flipH="1">
            <a:off x="333834" y="1547133"/>
            <a:ext cx="11026363" cy="4702292"/>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0" name="Slide Number Placeholder 9">
            <a:extLst>
              <a:ext uri="{FF2B5EF4-FFF2-40B4-BE49-F238E27FC236}">
                <a16:creationId xmlns:a16="http://schemas.microsoft.com/office/drawing/2014/main" xmlns="" id="{9DD85E79-8DB4-4D93-979C-171105321B3E}"/>
              </a:ext>
            </a:extLst>
          </p:cNvPr>
          <p:cNvSpPr>
            <a:spLocks noGrp="1"/>
          </p:cNvSpPr>
          <p:nvPr>
            <p:ph type="sldNum" sz="quarter" idx="11"/>
          </p:nvPr>
        </p:nvSpPr>
        <p:spPr/>
        <p:txBody>
          <a:bodyPr/>
          <a:lstStyle/>
          <a:p>
            <a:fld id="{8C2E478F-E849-4A8C-AF1F-CBCC78A7CBFA}" type="slidenum">
              <a:rPr lang="en-US" smtClean="0"/>
              <a:pPr/>
              <a:t>‹#›</a:t>
            </a:fld>
            <a:endParaRPr lang="en-US" dirty="0"/>
          </a:p>
        </p:txBody>
      </p:sp>
      <p:sp>
        <p:nvSpPr>
          <p:cNvPr id="13" name="Content Placeholder 2">
            <a:extLst>
              <a:ext uri="{FF2B5EF4-FFF2-40B4-BE49-F238E27FC236}">
                <a16:creationId xmlns:a16="http://schemas.microsoft.com/office/drawing/2014/main" xmlns="" id="{B5B32411-640A-47B5-9A67-FED6430E9A73}"/>
              </a:ext>
            </a:extLst>
          </p:cNvPr>
          <p:cNvSpPr>
            <a:spLocks noGrp="1"/>
          </p:cNvSpPr>
          <p:nvPr>
            <p:ph idx="1"/>
          </p:nvPr>
        </p:nvSpPr>
        <p:spPr>
          <a:xfrm>
            <a:off x="609600" y="1189038"/>
            <a:ext cx="10939668" cy="4834129"/>
          </a:xfrm>
          <a:solidFill>
            <a:schemeClr val="bg1"/>
          </a:solid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6861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xmlns="" id="{FE1CFFBA-D756-4740-B375-252727F02D1E}"/>
              </a:ext>
            </a:extLst>
          </p:cNvPr>
          <p:cNvSpPr>
            <a:spLocks noGrp="1"/>
          </p:cNvSpPr>
          <p:nvPr>
            <p:ph type="pic" sz="quarter" idx="15"/>
          </p:nvPr>
        </p:nvSpPr>
        <p:spPr>
          <a:xfrm>
            <a:off x="2264229" y="0"/>
            <a:ext cx="4919153" cy="6858000"/>
          </a:xfrm>
          <a:solidFill>
            <a:schemeClr val="bg1">
              <a:lumMod val="50000"/>
            </a:schemeClr>
          </a:solidFill>
        </p:spPr>
        <p:txBody>
          <a:bodyPr/>
          <a:lstStyle/>
          <a:p>
            <a:r>
              <a:rPr lang="en-US" smtClean="0"/>
              <a:t>Click icon to add picture</a:t>
            </a:r>
            <a:endParaRPr lang="en-US" dirty="0"/>
          </a:p>
        </p:txBody>
      </p:sp>
      <p:sp>
        <p:nvSpPr>
          <p:cNvPr id="2" name="Title 1">
            <a:extLst>
              <a:ext uri="{FF2B5EF4-FFF2-40B4-BE49-F238E27FC236}">
                <a16:creationId xmlns:a16="http://schemas.microsoft.com/office/drawing/2014/main" xmlns="" id="{B42DCA22-1DF2-42CB-8741-F0CE575EAFE9}"/>
              </a:ext>
            </a:extLst>
          </p:cNvPr>
          <p:cNvSpPr>
            <a:spLocks noGrp="1"/>
          </p:cNvSpPr>
          <p:nvPr>
            <p:ph type="title"/>
          </p:nvPr>
        </p:nvSpPr>
        <p:spPr>
          <a:xfrm>
            <a:off x="437804" y="1676400"/>
            <a:ext cx="5196241" cy="3352800"/>
          </a:xfrm>
        </p:spPr>
        <p:txBody>
          <a:bodyPr>
            <a:normAutofit/>
          </a:bodyPr>
          <a:lstStyle>
            <a:lvl1pPr>
              <a:defRPr sz="4400" b="1" spc="300">
                <a:solidFill>
                  <a:srgbClr val="2F3342"/>
                </a:solidFill>
                <a:latin typeface="+mj-lt"/>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xmlns="" id="{ACDD89F3-6B87-4C54-83B9-A6481CB4FC3A}"/>
              </a:ext>
            </a:extLst>
          </p:cNvPr>
          <p:cNvSpPr>
            <a:spLocks noGrp="1"/>
          </p:cNvSpPr>
          <p:nvPr>
            <p:ph idx="1"/>
          </p:nvPr>
        </p:nvSpPr>
        <p:spPr>
          <a:xfrm>
            <a:off x="7639394" y="365125"/>
            <a:ext cx="4114801"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1" name="Graphic 10">
            <a:extLst>
              <a:ext uri="{FF2B5EF4-FFF2-40B4-BE49-F238E27FC236}">
                <a16:creationId xmlns:a16="http://schemas.microsoft.com/office/drawing/2014/main" xmlns="" id="{479D679C-E90D-4916-BCE6-71C32B831ECF}"/>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139938" y="1088572"/>
            <a:ext cx="4572000" cy="4572000"/>
          </a:xfrm>
          <a:prstGeom prst="rect">
            <a:avLst/>
          </a:prstGeom>
        </p:spPr>
      </p:pic>
      <p:sp>
        <p:nvSpPr>
          <p:cNvPr id="6" name="Footer Placeholder 5">
            <a:extLst>
              <a:ext uri="{FF2B5EF4-FFF2-40B4-BE49-F238E27FC236}">
                <a16:creationId xmlns:a16="http://schemas.microsoft.com/office/drawing/2014/main" xmlns="" id="{75107A3F-3DCD-44DD-AF42-32098DCC3A78}"/>
              </a:ext>
            </a:extLst>
          </p:cNvPr>
          <p:cNvSpPr>
            <a:spLocks noGrp="1"/>
          </p:cNvSpPr>
          <p:nvPr>
            <p:ph type="ftr" sz="quarter" idx="16"/>
          </p:nvPr>
        </p:nvSpPr>
        <p:spPr/>
        <p:txBody>
          <a:bodyPr/>
          <a:lstStyle/>
          <a:p>
            <a:r>
              <a:rPr lang="en-US" dirty="0"/>
              <a:t>Add a Footer</a:t>
            </a:r>
          </a:p>
        </p:txBody>
      </p:sp>
      <p:sp>
        <p:nvSpPr>
          <p:cNvPr id="7" name="Slide Number Placeholder 6">
            <a:extLst>
              <a:ext uri="{FF2B5EF4-FFF2-40B4-BE49-F238E27FC236}">
                <a16:creationId xmlns:a16="http://schemas.microsoft.com/office/drawing/2014/main" xmlns="" id="{CE1DB279-F403-4D2A-8D1B-FB3C81796B48}"/>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14176236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xmlns="" id="{FE1CFFBA-D756-4740-B375-252727F02D1E}"/>
              </a:ext>
            </a:extLst>
          </p:cNvPr>
          <p:cNvSpPr>
            <a:spLocks noGrp="1"/>
          </p:cNvSpPr>
          <p:nvPr>
            <p:ph type="pic" sz="quarter" idx="15"/>
          </p:nvPr>
        </p:nvSpPr>
        <p:spPr>
          <a:xfrm>
            <a:off x="2264229" y="0"/>
            <a:ext cx="9927771" cy="6858000"/>
          </a:xfrm>
          <a:solidFill>
            <a:schemeClr val="bg1">
              <a:lumMod val="50000"/>
            </a:schemeClr>
          </a:solidFill>
        </p:spPr>
        <p:txBody>
          <a:bodyPr/>
          <a:lstStyle/>
          <a:p>
            <a:r>
              <a:rPr lang="en-US" smtClean="0"/>
              <a:t>Click icon to add picture</a:t>
            </a:r>
            <a:endParaRPr lang="en-US" dirty="0"/>
          </a:p>
        </p:txBody>
      </p:sp>
      <p:grpSp>
        <p:nvGrpSpPr>
          <p:cNvPr id="12" name="Group 11">
            <a:extLst>
              <a:ext uri="{FF2B5EF4-FFF2-40B4-BE49-F238E27FC236}">
                <a16:creationId xmlns:a16="http://schemas.microsoft.com/office/drawing/2014/main" xmlns="" id="{99325050-38BE-4AB2-B450-8DC9C0EDD386}"/>
              </a:ext>
            </a:extLst>
          </p:cNvPr>
          <p:cNvGrpSpPr/>
          <p:nvPr userDrawn="1"/>
        </p:nvGrpSpPr>
        <p:grpSpPr>
          <a:xfrm>
            <a:off x="883522" y="408327"/>
            <a:ext cx="5276606" cy="5768636"/>
            <a:chOff x="883522" y="408327"/>
            <a:chExt cx="5276606" cy="5768636"/>
          </a:xfrm>
        </p:grpSpPr>
        <p:sp>
          <p:nvSpPr>
            <p:cNvPr id="13" name="Rectangle 12">
              <a:extLst>
                <a:ext uri="{FF2B5EF4-FFF2-40B4-BE49-F238E27FC236}">
                  <a16:creationId xmlns:a16="http://schemas.microsoft.com/office/drawing/2014/main" xmlns="" id="{3D68A4CE-A5FD-4656-82E1-43D586CC441E}"/>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5" name="Graphic 14">
              <a:extLst>
                <a:ext uri="{FF2B5EF4-FFF2-40B4-BE49-F238E27FC236}">
                  <a16:creationId xmlns:a16="http://schemas.microsoft.com/office/drawing/2014/main" xmlns="" id="{E66B1E37-8CEC-44ED-A239-C755B72AC61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25781" y="1107282"/>
              <a:ext cx="4572000" cy="4572000"/>
            </a:xfrm>
            <a:prstGeom prst="rect">
              <a:avLst/>
            </a:prstGeom>
          </p:spPr>
        </p:pic>
        <p:sp>
          <p:nvSpPr>
            <p:cNvPr id="14" name="Rectangle 13">
              <a:extLst>
                <a:ext uri="{FF2B5EF4-FFF2-40B4-BE49-F238E27FC236}">
                  <a16:creationId xmlns:a16="http://schemas.microsoft.com/office/drawing/2014/main" xmlns="" id="{B7E28405-97F5-4E03-86F1-FAE2FEA6CFF8}"/>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16" name="Title 1">
            <a:extLst>
              <a:ext uri="{FF2B5EF4-FFF2-40B4-BE49-F238E27FC236}">
                <a16:creationId xmlns:a16="http://schemas.microsoft.com/office/drawing/2014/main" xmlns="" id="{719FCC9B-E3B8-49CF-BD22-D553FFAAE5D5}"/>
              </a:ext>
            </a:extLst>
          </p:cNvPr>
          <p:cNvSpPr>
            <a:spLocks noGrp="1"/>
          </p:cNvSpPr>
          <p:nvPr>
            <p:ph type="title"/>
          </p:nvPr>
        </p:nvSpPr>
        <p:spPr>
          <a:xfrm>
            <a:off x="838200" y="1501775"/>
            <a:ext cx="4351911" cy="2384466"/>
          </a:xfrm>
        </p:spPr>
        <p:txBody>
          <a:bodyPr>
            <a:normAutofit/>
          </a:bodyPr>
          <a:lstStyle>
            <a:lvl1pPr algn="ctr">
              <a:defRPr sz="4400" b="1" spc="300">
                <a:solidFill>
                  <a:srgbClr val="2F3342"/>
                </a:solidFill>
                <a:latin typeface="+mj-lt"/>
              </a:defRPr>
            </a:lvl1pPr>
          </a:lstStyle>
          <a:p>
            <a:r>
              <a:rPr lang="en-US" smtClean="0"/>
              <a:t>Click to edit Master title style</a:t>
            </a:r>
            <a:endParaRPr lang="en-US" dirty="0"/>
          </a:p>
        </p:txBody>
      </p:sp>
      <p:sp>
        <p:nvSpPr>
          <p:cNvPr id="17" name="Text Placeholder 2">
            <a:extLst>
              <a:ext uri="{FF2B5EF4-FFF2-40B4-BE49-F238E27FC236}">
                <a16:creationId xmlns:a16="http://schemas.microsoft.com/office/drawing/2014/main" xmlns="" id="{4F21EA87-CE67-4A1E-B2E0-513F775C76A7}"/>
              </a:ext>
            </a:extLst>
          </p:cNvPr>
          <p:cNvSpPr>
            <a:spLocks noGrp="1"/>
          </p:cNvSpPr>
          <p:nvPr>
            <p:ph type="body" idx="13" hasCustomPrompt="1"/>
          </p:nvPr>
        </p:nvSpPr>
        <p:spPr>
          <a:xfrm>
            <a:off x="838199" y="3886241"/>
            <a:ext cx="4351910" cy="296437"/>
          </a:xfrm>
        </p:spPr>
        <p:txBody>
          <a:bodyPr lIns="0" rIns="0">
            <a:noAutofit/>
          </a:bodyPr>
          <a:lstStyle>
            <a:lvl1pPr marL="0" indent="0" algn="ctr">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xmlns="" id="{1A26DCC3-B99B-481C-AC63-F17D5215DCC8}"/>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xmlns="" id="{40D24A36-5F75-40A5-8DA4-0364F4492FC6}"/>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84814379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xmlns="" id="{B599FEC8-12D0-4EB5-8573-C891D56C84E0}"/>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smtClean="0"/>
              <a:t>Click icon to add picture</a:t>
            </a:r>
            <a:endParaRPr lang="en-US" dirty="0"/>
          </a:p>
        </p:txBody>
      </p:sp>
      <p:grpSp>
        <p:nvGrpSpPr>
          <p:cNvPr id="14" name="Group 13">
            <a:extLst>
              <a:ext uri="{FF2B5EF4-FFF2-40B4-BE49-F238E27FC236}">
                <a16:creationId xmlns:a16="http://schemas.microsoft.com/office/drawing/2014/main" xmlns=""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xmlns=""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7" name="Graphic 16">
              <a:extLst>
                <a:ext uri="{FF2B5EF4-FFF2-40B4-BE49-F238E27FC236}">
                  <a16:creationId xmlns:a16="http://schemas.microsoft.com/office/drawing/2014/main" xmlns="" id="{B2D9F108-8C30-4BEC-8122-BE263264448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xmlns="" id="{FAB546B5-7C56-40DD-B1DF-AE850DE5FDB3}"/>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8" name="Title 1">
            <a:extLst>
              <a:ext uri="{FF2B5EF4-FFF2-40B4-BE49-F238E27FC236}">
                <a16:creationId xmlns:a16="http://schemas.microsoft.com/office/drawing/2014/main" xmlns=""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rgbClr val="2F3342"/>
                </a:solidFill>
                <a:latin typeface="+mj-lt"/>
              </a:defRPr>
            </a:lvl1pPr>
          </a:lstStyle>
          <a:p>
            <a:r>
              <a:rPr lang="en-US" smtClean="0"/>
              <a:t>Click to edit Master title style</a:t>
            </a:r>
            <a:endParaRPr lang="en-US" dirty="0"/>
          </a:p>
        </p:txBody>
      </p:sp>
      <p:sp>
        <p:nvSpPr>
          <p:cNvPr id="22" name="Text Placeholder 2">
            <a:extLst>
              <a:ext uri="{FF2B5EF4-FFF2-40B4-BE49-F238E27FC236}">
                <a16:creationId xmlns:a16="http://schemas.microsoft.com/office/drawing/2014/main" xmlns="" id="{74491700-C4EB-4143-ACD3-DE153BF9DD99}"/>
              </a:ext>
            </a:extLst>
          </p:cNvPr>
          <p:cNvSpPr>
            <a:spLocks noGrp="1"/>
          </p:cNvSpPr>
          <p:nvPr>
            <p:ph type="body" idx="13" hasCustomPrompt="1"/>
          </p:nvPr>
        </p:nvSpPr>
        <p:spPr>
          <a:xfrm>
            <a:off x="4506094" y="4127455"/>
            <a:ext cx="4351910" cy="296437"/>
          </a:xfrm>
        </p:spPr>
        <p:txBody>
          <a:bodyPr lIns="0" rIns="0">
            <a:noAutofit/>
          </a:bodyPr>
          <a:lstStyle>
            <a:lvl1pPr marL="0" indent="0" algn="ctr">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3" name="Slide Number Placeholder 2">
            <a:extLst>
              <a:ext uri="{FF2B5EF4-FFF2-40B4-BE49-F238E27FC236}">
                <a16:creationId xmlns:a16="http://schemas.microsoft.com/office/drawing/2014/main" xmlns="" id="{D11BF64E-D1E6-463D-B3F0-1491C107C8B1}"/>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2" name="Footer Placeholder 1">
            <a:extLst>
              <a:ext uri="{FF2B5EF4-FFF2-40B4-BE49-F238E27FC236}">
                <a16:creationId xmlns:a16="http://schemas.microsoft.com/office/drawing/2014/main" xmlns="" id="{1149EC66-F633-4F8B-BA43-E48843E5AD21}"/>
              </a:ext>
            </a:extLst>
          </p:cNvPr>
          <p:cNvSpPr>
            <a:spLocks noGrp="1"/>
          </p:cNvSpPr>
          <p:nvPr>
            <p:ph type="ftr" sz="quarter" idx="16"/>
          </p:nvPr>
        </p:nvSpPr>
        <p:spPr/>
        <p:txBody>
          <a:bodyPr/>
          <a:lstStyle>
            <a:lvl1pPr>
              <a:defRPr>
                <a:solidFill>
                  <a:schemeClr val="bg1"/>
                </a:solidFill>
              </a:defRPr>
            </a:lvl1pPr>
          </a:lstStyle>
          <a:p>
            <a:r>
              <a:rPr lang="en-US" dirty="0"/>
              <a:t>Add a Footer</a:t>
            </a:r>
          </a:p>
        </p:txBody>
      </p:sp>
    </p:spTree>
    <p:extLst>
      <p:ext uri="{BB962C8B-B14F-4D97-AF65-F5344CB8AC3E}">
        <p14:creationId xmlns:p14="http://schemas.microsoft.com/office/powerpoint/2010/main" val="289958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3" name="Text Placeholder 2">
            <a:extLst>
              <a:ext uri="{FF2B5EF4-FFF2-40B4-BE49-F238E27FC236}">
                <a16:creationId xmlns:a16="http://schemas.microsoft.com/office/drawing/2014/main" xmlns="" id="{CF38A5A1-070F-43C9-B2D5-C557B0D72B9C}"/>
              </a:ext>
            </a:extLst>
          </p:cNvPr>
          <p:cNvSpPr>
            <a:spLocks noGrp="1"/>
          </p:cNvSpPr>
          <p:nvPr>
            <p:ph type="body" idx="1"/>
          </p:nvPr>
        </p:nvSpPr>
        <p:spPr>
          <a:xfrm>
            <a:off x="573882" y="1061132"/>
            <a:ext cx="3464717" cy="823912"/>
          </a:xfrm>
          <a:ln>
            <a:solidFill>
              <a:schemeClr val="bg1"/>
            </a:solidFill>
          </a:ln>
        </p:spPr>
        <p:txBody>
          <a:bodyPr anchor="ctr"/>
          <a:lstStyle>
            <a:lvl1pPr marL="0" indent="0" algn="ctr">
              <a:buNone/>
              <a:defRPr sz="2400" b="1">
                <a:solidFill>
                  <a:srgbClr val="2F334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a16="http://schemas.microsoft.com/office/drawing/2014/main" xmlns=""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rgbClr val="2F3342"/>
                </a:solidFill>
              </a:defRPr>
            </a:lvl1pPr>
            <a:lvl2pPr>
              <a:lnSpc>
                <a:spcPct val="150000"/>
              </a:lnSpc>
              <a:defRPr sz="1400">
                <a:solidFill>
                  <a:srgbClr val="2F3342"/>
                </a:solidFill>
              </a:defRPr>
            </a:lvl2pPr>
            <a:lvl3pPr>
              <a:lnSpc>
                <a:spcPct val="150000"/>
              </a:lnSpc>
              <a:defRPr sz="1200">
                <a:solidFill>
                  <a:srgbClr val="2F3342"/>
                </a:solidFill>
              </a:defRPr>
            </a:lvl3pPr>
            <a:lvl4pPr>
              <a:lnSpc>
                <a:spcPct val="150000"/>
              </a:lnSpc>
              <a:defRPr sz="1100">
                <a:solidFill>
                  <a:srgbClr val="2F3342"/>
                </a:solidFill>
              </a:defRPr>
            </a:lvl4pPr>
            <a:lvl5pPr>
              <a:lnSpc>
                <a:spcPct val="150000"/>
              </a:lnSpc>
              <a:defRPr sz="1100">
                <a:solidFill>
                  <a:srgbClr val="2F334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2">
            <a:extLst>
              <a:ext uri="{FF2B5EF4-FFF2-40B4-BE49-F238E27FC236}">
                <a16:creationId xmlns:a16="http://schemas.microsoft.com/office/drawing/2014/main" xmlns="" id="{367F380C-58A9-4490-AC57-579A90290F36}"/>
              </a:ext>
            </a:extLst>
          </p:cNvPr>
          <p:cNvSpPr>
            <a:spLocks noGrp="1"/>
          </p:cNvSpPr>
          <p:nvPr>
            <p:ph type="body" idx="13"/>
          </p:nvPr>
        </p:nvSpPr>
        <p:spPr>
          <a:xfrm>
            <a:off x="8153400" y="1061132"/>
            <a:ext cx="3464717" cy="823912"/>
          </a:xfrm>
          <a:ln>
            <a:solidFill>
              <a:schemeClr val="bg1"/>
            </a:solidFill>
          </a:ln>
        </p:spPr>
        <p:txBody>
          <a:bodyPr anchor="ctr"/>
          <a:lstStyle>
            <a:lvl1pPr marL="0" indent="0" algn="ctr">
              <a:buNone/>
              <a:defRPr sz="2400" b="1">
                <a:solidFill>
                  <a:srgbClr val="2F334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a:extLst>
              <a:ext uri="{FF2B5EF4-FFF2-40B4-BE49-F238E27FC236}">
                <a16:creationId xmlns:a16="http://schemas.microsoft.com/office/drawing/2014/main" xmlns="" id="{DA285A94-0E4E-47DC-8E61-41F684F37003}"/>
              </a:ext>
            </a:extLst>
          </p:cNvPr>
          <p:cNvSpPr>
            <a:spLocks noGrp="1"/>
          </p:cNvSpPr>
          <p:nvPr>
            <p:ph sz="half" idx="14"/>
          </p:nvPr>
        </p:nvSpPr>
        <p:spPr>
          <a:xfrm>
            <a:off x="8153400" y="2108201"/>
            <a:ext cx="3464717" cy="3684588"/>
          </a:xfrm>
        </p:spPr>
        <p:txBody>
          <a:bodyPr>
            <a:normAutofit/>
          </a:bodyPr>
          <a:lstStyle>
            <a:lvl1pPr>
              <a:lnSpc>
                <a:spcPct val="150000"/>
              </a:lnSpc>
              <a:defRPr sz="1600">
                <a:solidFill>
                  <a:srgbClr val="2F3342"/>
                </a:solidFill>
              </a:defRPr>
            </a:lvl1pPr>
            <a:lvl2pPr>
              <a:lnSpc>
                <a:spcPct val="150000"/>
              </a:lnSpc>
              <a:defRPr sz="1400">
                <a:solidFill>
                  <a:srgbClr val="2F3342"/>
                </a:solidFill>
              </a:defRPr>
            </a:lvl2pPr>
            <a:lvl3pPr>
              <a:lnSpc>
                <a:spcPct val="150000"/>
              </a:lnSpc>
              <a:defRPr sz="1200">
                <a:solidFill>
                  <a:srgbClr val="2F3342"/>
                </a:solidFill>
              </a:defRPr>
            </a:lvl3pPr>
            <a:lvl4pPr>
              <a:lnSpc>
                <a:spcPct val="150000"/>
              </a:lnSpc>
              <a:defRPr sz="1100">
                <a:solidFill>
                  <a:srgbClr val="2F3342"/>
                </a:solidFill>
              </a:defRPr>
            </a:lvl4pPr>
            <a:lvl5pPr>
              <a:lnSpc>
                <a:spcPct val="150000"/>
              </a:lnSpc>
              <a:defRPr sz="1100">
                <a:solidFill>
                  <a:srgbClr val="2F334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Rectangle 17">
            <a:extLst>
              <a:ext uri="{FF2B5EF4-FFF2-40B4-BE49-F238E27FC236}">
                <a16:creationId xmlns:a16="http://schemas.microsoft.com/office/drawing/2014/main" xmlns="" id="{6EDCBFD0-7AE5-4346-AD3A-01F956626091}"/>
              </a:ext>
            </a:extLst>
          </p:cNvPr>
          <p:cNvSpPr/>
          <p:nvPr userDrawn="1"/>
        </p:nvSpPr>
        <p:spPr>
          <a:xfrm>
            <a:off x="4430484" y="0"/>
            <a:ext cx="2873833" cy="5426414"/>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6" name="Picture Placeholder 13">
            <a:extLst>
              <a:ext uri="{FF2B5EF4-FFF2-40B4-BE49-F238E27FC236}">
                <a16:creationId xmlns:a16="http://schemas.microsoft.com/office/drawing/2014/main" xmlns="" id="{354FBDC8-CD65-4972-A821-C25297B1A8AB}"/>
              </a:ext>
            </a:extLst>
          </p:cNvPr>
          <p:cNvSpPr>
            <a:spLocks noGrp="1"/>
          </p:cNvSpPr>
          <p:nvPr>
            <p:ph type="pic" sz="quarter" idx="15"/>
          </p:nvPr>
        </p:nvSpPr>
        <p:spPr>
          <a:xfrm>
            <a:off x="4659082" y="489291"/>
            <a:ext cx="2873833" cy="5920920"/>
          </a:xfrm>
          <a:solidFill>
            <a:schemeClr val="bg1"/>
          </a:solidFill>
        </p:spPr>
        <p:txBody>
          <a:bodyPr/>
          <a:lstStyle/>
          <a:p>
            <a:r>
              <a:rPr lang="en-US" smtClean="0"/>
              <a:t>Click icon to add picture</a:t>
            </a:r>
            <a:endParaRPr lang="en-US" dirty="0"/>
          </a:p>
        </p:txBody>
      </p:sp>
      <p:sp>
        <p:nvSpPr>
          <p:cNvPr id="2" name="Footer Placeholder 1">
            <a:extLst>
              <a:ext uri="{FF2B5EF4-FFF2-40B4-BE49-F238E27FC236}">
                <a16:creationId xmlns:a16="http://schemas.microsoft.com/office/drawing/2014/main" xmlns="" id="{0C0FCBE5-63C0-4DC7-8687-C2C76ABBDDB2}"/>
              </a:ext>
            </a:extLst>
          </p:cNvPr>
          <p:cNvSpPr>
            <a:spLocks noGrp="1"/>
          </p:cNvSpPr>
          <p:nvPr>
            <p:ph type="ftr" sz="quarter" idx="16"/>
          </p:nvPr>
        </p:nvSpPr>
        <p:spPr/>
        <p:txBody>
          <a:bodyPr/>
          <a:lstStyle/>
          <a:p>
            <a:r>
              <a:rPr lang="en-US" dirty="0"/>
              <a:t>Add a Footer</a:t>
            </a:r>
          </a:p>
        </p:txBody>
      </p:sp>
      <p:sp>
        <p:nvSpPr>
          <p:cNvPr id="5" name="Slide Number Placeholder 4">
            <a:extLst>
              <a:ext uri="{FF2B5EF4-FFF2-40B4-BE49-F238E27FC236}">
                <a16:creationId xmlns:a16="http://schemas.microsoft.com/office/drawing/2014/main" xmlns="" id="{D0F240C4-B3CD-49AA-8C48-9FE7AA1FE3D0}"/>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6" name="Title 5" hidden="1">
            <a:extLst>
              <a:ext uri="{FF2B5EF4-FFF2-40B4-BE49-F238E27FC236}">
                <a16:creationId xmlns:a16="http://schemas.microsoft.com/office/drawing/2014/main" xmlns="" id="{A43A44DE-9B7B-49B8-AE13-95164A3FA9F1}"/>
              </a:ext>
            </a:extLst>
          </p:cNvPr>
          <p:cNvSpPr>
            <a:spLocks noGrp="1"/>
          </p:cNvSpPr>
          <p:nvPr>
            <p:ph type="title"/>
          </p:nvPr>
        </p:nvSpPr>
        <p:spPr>
          <a:xfrm>
            <a:off x="595884" y="0"/>
            <a:ext cx="3605998" cy="1188720"/>
          </a:xfrm>
        </p:spPr>
        <p:txBody>
          <a:bodyPr>
            <a:normAutofit/>
          </a:bodyPr>
          <a:lstStyle>
            <a:lvl1pPr>
              <a:defRPr sz="2800"/>
            </a:lvl1pPr>
          </a:lstStyle>
          <a:p>
            <a:r>
              <a:rPr lang="en-US" smtClean="0"/>
              <a:t>Click to edit Master title style</a:t>
            </a:r>
            <a:endParaRPr lang="en-US" dirty="0"/>
          </a:p>
        </p:txBody>
      </p:sp>
    </p:spTree>
    <p:extLst>
      <p:ext uri="{BB962C8B-B14F-4D97-AF65-F5344CB8AC3E}">
        <p14:creationId xmlns:p14="http://schemas.microsoft.com/office/powerpoint/2010/main" val="178074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CAE90E16-AEC5-4F82-85B0-DDEA26AA939A}"/>
              </a:ext>
            </a:extLst>
          </p:cNvPr>
          <p:cNvSpPr>
            <a:spLocks noGrp="1"/>
          </p:cNvSpPr>
          <p:nvPr>
            <p:ph type="pic" idx="1"/>
          </p:nvPr>
        </p:nvSpPr>
        <p:spPr>
          <a:xfrm>
            <a:off x="6727370" y="0"/>
            <a:ext cx="5464629"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0" name="Rectangle 9">
            <a:extLst>
              <a:ext uri="{FF2B5EF4-FFF2-40B4-BE49-F238E27FC236}">
                <a16:creationId xmlns:a16="http://schemas.microsoft.com/office/drawing/2014/main" xmlns="" id="{ABD40C7A-92CE-46D6-B056-C75D73663328}"/>
              </a:ext>
            </a:extLst>
          </p:cNvPr>
          <p:cNvSpPr/>
          <p:nvPr userDrawn="1"/>
        </p:nvSpPr>
        <p:spPr>
          <a:xfrm>
            <a:off x="609600" y="391887"/>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xmlns="" id="{EA1A2116-206B-49CD-9ECC-078E4F72904C}"/>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4" name="Rectangle 13">
            <a:extLst>
              <a:ext uri="{FF2B5EF4-FFF2-40B4-BE49-F238E27FC236}">
                <a16:creationId xmlns:a16="http://schemas.microsoft.com/office/drawing/2014/main" xmlns="" id="{A69E75A6-06C5-49D0-9164-3098CE0E53D8}"/>
              </a:ext>
            </a:extLst>
          </p:cNvPr>
          <p:cNvSpPr/>
          <p:nvPr userDrawn="1"/>
        </p:nvSpPr>
        <p:spPr>
          <a:xfrm>
            <a:off x="957943" y="655467"/>
            <a:ext cx="5769428"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9AF0F519-65FC-434F-8F2F-F778A20A82ED}"/>
              </a:ext>
            </a:extLst>
          </p:cNvPr>
          <p:cNvSpPr>
            <a:spLocks noGrp="1"/>
          </p:cNvSpPr>
          <p:nvPr>
            <p:ph type="title"/>
          </p:nvPr>
        </p:nvSpPr>
        <p:spPr>
          <a:xfrm>
            <a:off x="957943" y="1480457"/>
            <a:ext cx="5138057" cy="587876"/>
          </a:xfrm>
        </p:spPr>
        <p:txBody>
          <a:bodyPr anchor="b"/>
          <a:lstStyle>
            <a:lvl1pPr>
              <a:defRPr sz="3200" b="1">
                <a:solidFill>
                  <a:srgbClr val="2F3342"/>
                </a:solidFill>
                <a:latin typeface="+mj-lt"/>
              </a:defRPr>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F41E2B8D-1C12-403F-BE59-ECC565466CB0}"/>
              </a:ext>
            </a:extLst>
          </p:cNvPr>
          <p:cNvSpPr>
            <a:spLocks noGrp="1"/>
          </p:cNvSpPr>
          <p:nvPr>
            <p:ph type="body" sz="half" idx="2"/>
          </p:nvPr>
        </p:nvSpPr>
        <p:spPr>
          <a:xfrm>
            <a:off x="957943" y="2546851"/>
            <a:ext cx="5138057" cy="3396749"/>
          </a:xfrm>
        </p:spPr>
        <p:txBody>
          <a:bodyPr/>
          <a:lstStyle>
            <a:lvl1pPr marL="0" indent="0">
              <a:lnSpc>
                <a:spcPct val="150000"/>
              </a:lnSpc>
              <a:buNone/>
              <a:defRPr sz="1600">
                <a:solidFill>
                  <a:srgbClr val="2F334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1" name="Text Placeholder 2">
            <a:extLst>
              <a:ext uri="{FF2B5EF4-FFF2-40B4-BE49-F238E27FC236}">
                <a16:creationId xmlns:a16="http://schemas.microsoft.com/office/drawing/2014/main" xmlns="" id="{D9EF0584-D46D-4C21-99D2-074ADF23E018}"/>
              </a:ext>
            </a:extLst>
          </p:cNvPr>
          <p:cNvSpPr>
            <a:spLocks noGrp="1"/>
          </p:cNvSpPr>
          <p:nvPr>
            <p:ph type="body" idx="13" hasCustomPrompt="1"/>
          </p:nvPr>
        </p:nvSpPr>
        <p:spPr>
          <a:xfrm>
            <a:off x="979714" y="2095547"/>
            <a:ext cx="4958100" cy="365125"/>
          </a:xfrm>
        </p:spPr>
        <p:txBody>
          <a:bodyPr>
            <a:noAutofit/>
          </a:bodyPr>
          <a:lstStyle>
            <a:lvl1pPr marL="0" indent="0">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Footer Placeholder 7">
            <a:extLst>
              <a:ext uri="{FF2B5EF4-FFF2-40B4-BE49-F238E27FC236}">
                <a16:creationId xmlns:a16="http://schemas.microsoft.com/office/drawing/2014/main" xmlns="" id="{86AFC205-B079-430E-B82F-CBF6F56DE09D}"/>
              </a:ext>
            </a:extLst>
          </p:cNvPr>
          <p:cNvSpPr>
            <a:spLocks noGrp="1"/>
          </p:cNvSpPr>
          <p:nvPr>
            <p:ph type="ftr" sz="quarter" idx="14"/>
          </p:nvPr>
        </p:nvSpPr>
        <p:spPr/>
        <p:txBody>
          <a:bodyPr/>
          <a:lstStyle/>
          <a:p>
            <a:r>
              <a:rPr lang="en-US" dirty="0"/>
              <a:t>Add a Footer</a:t>
            </a:r>
          </a:p>
        </p:txBody>
      </p:sp>
      <p:sp>
        <p:nvSpPr>
          <p:cNvPr id="12" name="Slide Number Placeholder 11">
            <a:extLst>
              <a:ext uri="{FF2B5EF4-FFF2-40B4-BE49-F238E27FC236}">
                <a16:creationId xmlns:a16="http://schemas.microsoft.com/office/drawing/2014/main" xmlns="" id="{E82B84E2-AAE4-4BC1-8C01-AF4ABADD6EDE}"/>
              </a:ext>
            </a:extLst>
          </p:cNvPr>
          <p:cNvSpPr>
            <a:spLocks noGrp="1"/>
          </p:cNvSpPr>
          <p:nvPr>
            <p:ph type="sldNum" sz="quarter" idx="15"/>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577251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C42E9CCD-6BB8-4209-A6BA-851867956084}"/>
              </a:ext>
            </a:extLst>
          </p:cNvPr>
          <p:cNvSpPr>
            <a:spLocks noGrp="1"/>
          </p:cNvSpPr>
          <p:nvPr>
            <p:ph sz="quarter" idx="16"/>
          </p:nvPr>
        </p:nvSpPr>
        <p:spPr>
          <a:xfrm>
            <a:off x="6400191" y="470641"/>
            <a:ext cx="5220309" cy="59167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5" name="Group 4">
            <a:extLst>
              <a:ext uri="{FF2B5EF4-FFF2-40B4-BE49-F238E27FC236}">
                <a16:creationId xmlns:a16="http://schemas.microsoft.com/office/drawing/2014/main" xmlns="" id="{1E8CB484-5390-4B2F-9BFB-D0733BEE88A5}"/>
              </a:ext>
            </a:extLst>
          </p:cNvPr>
          <p:cNvGrpSpPr/>
          <p:nvPr userDrawn="1"/>
        </p:nvGrpSpPr>
        <p:grpSpPr>
          <a:xfrm>
            <a:off x="657060" y="435124"/>
            <a:ext cx="5134751" cy="6215741"/>
            <a:chOff x="252031" y="391887"/>
            <a:chExt cx="7433283" cy="6215741"/>
          </a:xfrm>
        </p:grpSpPr>
        <p:sp>
          <p:nvSpPr>
            <p:cNvPr id="24" name="Rectangle 23">
              <a:extLst>
                <a:ext uri="{FF2B5EF4-FFF2-40B4-BE49-F238E27FC236}">
                  <a16:creationId xmlns:a16="http://schemas.microsoft.com/office/drawing/2014/main" xmlns=""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3" name="Rectangle 22">
              <a:extLst>
                <a:ext uri="{FF2B5EF4-FFF2-40B4-BE49-F238E27FC236}">
                  <a16:creationId xmlns:a16="http://schemas.microsoft.com/office/drawing/2014/main" xmlns="" id="{36778BD9-B865-4156-B319-6A8242F0D4D5}"/>
                </a:ext>
              </a:extLst>
            </p:cNvPr>
            <p:cNvSpPr/>
            <p:nvPr userDrawn="1"/>
          </p:nvSpPr>
          <p:spPr>
            <a:xfrm>
              <a:off x="609600" y="391887"/>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xmlns="" id="{AEB70006-7799-4F63-912B-45662CE14500}"/>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599167" y="1099002"/>
            <a:ext cx="4226024" cy="573989"/>
          </a:xfrm>
        </p:spPr>
        <p:txBody>
          <a:bodyPr lIns="0" rIns="0">
            <a:noAutofit/>
          </a:bodyPr>
          <a:lstStyle>
            <a:lvl1pPr>
              <a:defRPr sz="3200" b="1" spc="0">
                <a:solidFill>
                  <a:srgbClr val="2F3342"/>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599167" y="2145234"/>
            <a:ext cx="4226024" cy="3857329"/>
          </a:xfrm>
        </p:spPr>
        <p:txBody>
          <a:bodyPr lIns="0" rIns="0">
            <a:normAutofit/>
          </a:bodyPr>
          <a:lstStyle>
            <a:lvl1pPr>
              <a:lnSpc>
                <a:spcPct val="150000"/>
              </a:lnSpc>
              <a:defRPr sz="1600">
                <a:solidFill>
                  <a:srgbClr val="2F3342"/>
                </a:solidFill>
              </a:defRPr>
            </a:lvl1pPr>
            <a:lvl2pPr>
              <a:lnSpc>
                <a:spcPct val="150000"/>
              </a:lnSpc>
              <a:defRPr sz="1600">
                <a:solidFill>
                  <a:srgbClr val="2F3342"/>
                </a:solidFill>
              </a:defRPr>
            </a:lvl2pPr>
            <a:lvl3pPr>
              <a:lnSpc>
                <a:spcPct val="150000"/>
              </a:lnSpc>
              <a:defRPr sz="1400">
                <a:solidFill>
                  <a:srgbClr val="2F3342"/>
                </a:solidFill>
              </a:defRPr>
            </a:lvl3pPr>
            <a:lvl4pPr>
              <a:lnSpc>
                <a:spcPct val="150000"/>
              </a:lnSpc>
              <a:defRPr sz="1200">
                <a:solidFill>
                  <a:srgbClr val="2F3342"/>
                </a:solidFill>
              </a:defRPr>
            </a:lvl4pPr>
            <a:lvl5pPr>
              <a:lnSpc>
                <a:spcPct val="150000"/>
              </a:lnSpc>
              <a:defRPr sz="1200">
                <a:solidFill>
                  <a:srgbClr val="2F334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611804" y="1737564"/>
            <a:ext cx="4197802" cy="407670"/>
          </a:xfrm>
        </p:spPr>
        <p:txBody>
          <a:bodyPr lIns="0" rIns="0">
            <a:noAutofit/>
          </a:bodyPr>
          <a:lstStyle>
            <a:lvl1pPr marL="0" indent="0">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4" name="Footer Placeholder 3">
            <a:extLst>
              <a:ext uri="{FF2B5EF4-FFF2-40B4-BE49-F238E27FC236}">
                <a16:creationId xmlns:a16="http://schemas.microsoft.com/office/drawing/2014/main" xmlns="" id="{01A066D4-321A-48BF-84C2-18FC1D7184A7}"/>
              </a:ext>
            </a:extLst>
          </p:cNvPr>
          <p:cNvSpPr>
            <a:spLocks noGrp="1"/>
          </p:cNvSpPr>
          <p:nvPr>
            <p:ph type="ftr" sz="quarter" idx="17"/>
          </p:nvPr>
        </p:nvSpPr>
        <p:spPr/>
        <p:txBody>
          <a:bodyPr/>
          <a:lstStyle/>
          <a:p>
            <a:r>
              <a:rPr lang="en-US" dirty="0"/>
              <a:t>Add a Footer</a:t>
            </a:r>
          </a:p>
        </p:txBody>
      </p:sp>
      <p:sp>
        <p:nvSpPr>
          <p:cNvPr id="8" name="Slide Number Placeholder 7">
            <a:extLst>
              <a:ext uri="{FF2B5EF4-FFF2-40B4-BE49-F238E27FC236}">
                <a16:creationId xmlns:a16="http://schemas.microsoft.com/office/drawing/2014/main" xmlns="" id="{0CDB4336-A0EC-4019-904C-112405358769}"/>
              </a:ext>
            </a:extLst>
          </p:cNvPr>
          <p:cNvSpPr>
            <a:spLocks noGrp="1"/>
          </p:cNvSpPr>
          <p:nvPr>
            <p:ph type="sldNum" sz="quarter" idx="18"/>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278939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xmlns=""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xmlns=""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5" name="Rectangle 14">
              <a:extLst>
                <a:ext uri="{FF2B5EF4-FFF2-40B4-BE49-F238E27FC236}">
                  <a16:creationId xmlns:a16="http://schemas.microsoft.com/office/drawing/2014/main" xmlns="" id="{F997D03F-0BE2-458F-92A2-4FE73B0FBF51}"/>
                </a:ext>
              </a:extLst>
            </p:cNvPr>
            <p:cNvSpPr/>
            <p:nvPr userDrawn="1"/>
          </p:nvSpPr>
          <p:spPr>
            <a:xfrm>
              <a:off x="500743" y="-22763"/>
              <a:ext cx="7075714" cy="5878284"/>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xmlns="" id="{53F17719-10FE-433E-9CCC-4509DE17F22A}"/>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tx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xmlns=""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046122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Single Corner Snipped 7">
            <a:extLst>
              <a:ext uri="{FF2B5EF4-FFF2-40B4-BE49-F238E27FC236}">
                <a16:creationId xmlns:a16="http://schemas.microsoft.com/office/drawing/2014/main" xmlns="" id="{C39E4676-2097-45B1-B554-0DFE67952792}"/>
              </a:ext>
            </a:extLst>
          </p:cNvPr>
          <p:cNvSpPr/>
          <p:nvPr userDrawn="1"/>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xmlns="" id="{7F27C465-B000-4905-9328-DBAB7930A0CF}"/>
              </a:ext>
            </a:extLst>
          </p:cNvPr>
          <p:cNvSpPr>
            <a:spLocks noGrp="1"/>
          </p:cNvSpPr>
          <p:nvPr>
            <p:ph type="title"/>
          </p:nvPr>
        </p:nvSpPr>
        <p:spPr>
          <a:xfrm>
            <a:off x="595884" y="0"/>
            <a:ext cx="11000232" cy="118872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xmlns="" id="{FBBF3059-D5B9-418C-A60B-C3C8E261E486}"/>
              </a:ext>
            </a:extLst>
          </p:cNvPr>
          <p:cNvSpPr>
            <a:spLocks noGrp="1"/>
          </p:cNvSpPr>
          <p:nvPr>
            <p:ph type="body" idx="1"/>
          </p:nvPr>
        </p:nvSpPr>
        <p:spPr>
          <a:xfrm>
            <a:off x="595884" y="1188720"/>
            <a:ext cx="11024616" cy="498824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xmlns="" id="{E087F727-48BD-4EB4-B57F-5AC03BEB1A4D}"/>
              </a:ext>
            </a:extLst>
          </p:cNvPr>
          <p:cNvSpPr>
            <a:spLocks noGrp="1"/>
          </p:cNvSpPr>
          <p:nvPr>
            <p:ph type="ftr" sz="quarter" idx="3"/>
          </p:nvPr>
        </p:nvSpPr>
        <p:spPr>
          <a:xfrm>
            <a:off x="595884" y="6456328"/>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Add a Footer</a:t>
            </a:r>
          </a:p>
        </p:txBody>
      </p:sp>
      <p:sp>
        <p:nvSpPr>
          <p:cNvPr id="11" name="Slide Number Placeholder 5">
            <a:extLst>
              <a:ext uri="{FF2B5EF4-FFF2-40B4-BE49-F238E27FC236}">
                <a16:creationId xmlns:a16="http://schemas.microsoft.com/office/drawing/2014/main" xmlns="" id="{49B3254E-B445-46A8-8E69-B2596E25AD38}"/>
              </a:ext>
            </a:extLst>
          </p:cNvPr>
          <p:cNvSpPr>
            <a:spLocks noGrp="1"/>
          </p:cNvSpPr>
          <p:nvPr>
            <p:ph type="sldNum" sz="quarter" idx="4"/>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465277891"/>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4" r:id="rId4"/>
    <p:sldLayoutId id="2147483651" r:id="rId5"/>
    <p:sldLayoutId id="2147483653" r:id="rId6"/>
    <p:sldLayoutId id="2147483657" r:id="rId7"/>
    <p:sldLayoutId id="2147483663" r:id="rId8"/>
    <p:sldLayoutId id="2147483670" r:id="rId9"/>
    <p:sldLayoutId id="2147483669" r:id="rId10"/>
    <p:sldLayoutId id="2147483667" r:id="rId11"/>
    <p:sldLayoutId id="2147483668" r:id="rId12"/>
    <p:sldLayoutId id="2147483666" r:id="rId13"/>
    <p:sldLayoutId id="2147483662" r:id="rId14"/>
    <p:sldLayoutId id="2147483671" r:id="rId15"/>
    <p:sldLayoutId id="2147483655" r:id="rId16"/>
  </p:sldLayoutIdLst>
  <p:hf hdr="0" dt="0"/>
  <p:txStyles>
    <p:titleStyle>
      <a:lvl1pPr algn="ctr" defTabSz="914400" rtl="0" eaLnBrk="1" latinLnBrk="0" hangingPunct="1">
        <a:lnSpc>
          <a:spcPct val="90000"/>
        </a:lnSpc>
        <a:spcBef>
          <a:spcPct val="0"/>
        </a:spcBef>
        <a:buNone/>
        <a:defRPr sz="36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userDrawn="1">
          <p15:clr>
            <a:srgbClr val="F26B43"/>
          </p15:clr>
        </p15:guide>
        <p15:guide id="2" pos="73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2.svg"/><Relationship Id="rId10"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4.webp"/><Relationship Id="rId2" Type="http://schemas.openxmlformats.org/officeDocument/2006/relationships/image" Target="../media/image13.png"/><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localhost:8080/managers/addmanager" TargetMode="Externa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localhost:8080/managers/getAllManagers" TargetMode="Externa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localhost:8080/engineers/addEngineer" TargetMode="Externa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localhost:8080/engineers/getAllEngineers" TargetMode="Externa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localhost:8080/engineers/getAllEngineerMails" TargetMode="Externa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localhost:8080/customers/addCustomer" TargetMode="Externa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localhost:8080/customers/deleteCustomer/ghi@gm" TargetMode="Externa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localhost:8080/complaints/getAllComplaints" TargetMode="Externa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localhost:8080/complaints/getComplaintById/3" TargetMode="Externa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localhost:8080/feedbacks/getAllFeedbacks" TargetMode="Externa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localhost:8080/feedbacks/addFeedback" TargetMode="Externa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4" descr="Abstract Building" title="Abstract Building">
            <a:extLst>
              <a:ext uri="{FF2B5EF4-FFF2-40B4-BE49-F238E27FC236}">
                <a16:creationId xmlns:a16="http://schemas.microsoft.com/office/drawing/2014/main" xmlns="" id="{1805319F-612A-49F0-B6DA-8A214D5DBD2A}"/>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35" name="Rectangle 34">
            <a:extLst>
              <a:ext uri="{FF2B5EF4-FFF2-40B4-BE49-F238E27FC236}">
                <a16:creationId xmlns:a16="http://schemas.microsoft.com/office/drawing/2014/main" xmlns="" id="{B6C8E487-ADDC-4F1B-A30A-BAABB4998F49}"/>
              </a:ext>
              <a:ext uri="{C183D7F6-B498-43B3-948B-1728B52AA6E4}">
                <adec:decorative xmlns:adec="http://schemas.microsoft.com/office/drawing/2017/decorative" xmlns="" val="1"/>
              </a:ext>
            </a:extLst>
          </p:cNvPr>
          <p:cNvSpPr/>
          <p:nvPr/>
        </p:nvSpPr>
        <p:spPr>
          <a:xfrm>
            <a:off x="-71016" y="0"/>
            <a:ext cx="12263015" cy="6858000"/>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nvGrpSpPr>
          <p:cNvPr id="40" name="Group 39">
            <a:extLst>
              <a:ext uri="{FF2B5EF4-FFF2-40B4-BE49-F238E27FC236}">
                <a16:creationId xmlns:a16="http://schemas.microsoft.com/office/drawing/2014/main" xmlns="" id="{11BEC607-8474-408E-A7AC-48A065F31B63}"/>
              </a:ext>
              <a:ext uri="{C183D7F6-B498-43B3-948B-1728B52AA6E4}">
                <adec:decorative xmlns:adec="http://schemas.microsoft.com/office/drawing/2017/decorative" xmlns="" val="1"/>
              </a:ext>
            </a:extLst>
          </p:cNvPr>
          <p:cNvGrpSpPr/>
          <p:nvPr/>
        </p:nvGrpSpPr>
        <p:grpSpPr>
          <a:xfrm flipH="1">
            <a:off x="2076202" y="1374276"/>
            <a:ext cx="7324426" cy="3883523"/>
            <a:chOff x="252031" y="-22763"/>
            <a:chExt cx="7324426" cy="7269964"/>
          </a:xfrm>
        </p:grpSpPr>
        <p:sp>
          <p:nvSpPr>
            <p:cNvPr id="42" name="Rectangle 41">
              <a:extLst>
                <a:ext uri="{FF2B5EF4-FFF2-40B4-BE49-F238E27FC236}">
                  <a16:creationId xmlns:a16="http://schemas.microsoft.com/office/drawing/2014/main" xmlns="" id="{B601E3FC-2016-4085-9A4B-A172702EAAE1}"/>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41" name="Rectangle 40">
              <a:extLst>
                <a:ext uri="{FF2B5EF4-FFF2-40B4-BE49-F238E27FC236}">
                  <a16:creationId xmlns:a16="http://schemas.microsoft.com/office/drawing/2014/main" xmlns="" id="{2CBF662F-A198-4AD3-8EBC-0EC9A52B2994}"/>
                </a:ext>
              </a:extLst>
            </p:cNvPr>
            <p:cNvSpPr/>
            <p:nvPr userDrawn="1"/>
          </p:nvSpPr>
          <p:spPr>
            <a:xfrm>
              <a:off x="500743" y="-22763"/>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xmlns="" id="{142E86C5-8E5F-4620-A4FB-D1F926179D18}"/>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xmlns="" id="{7E0E8055-17FA-43CE-9F03-E712F496B7CF}"/>
              </a:ext>
            </a:extLst>
          </p:cNvPr>
          <p:cNvSpPr>
            <a:spLocks noGrp="1"/>
          </p:cNvSpPr>
          <p:nvPr>
            <p:ph type="ctrTitle"/>
          </p:nvPr>
        </p:nvSpPr>
        <p:spPr/>
        <p:txBody>
          <a:bodyPr>
            <a:normAutofit/>
          </a:bodyPr>
          <a:lstStyle/>
          <a:p>
            <a:r>
              <a:rPr lang="en-US" dirty="0">
                <a:solidFill>
                  <a:srgbClr val="2F3342"/>
                </a:solidFill>
              </a:rPr>
              <a:t/>
            </a:r>
            <a:br>
              <a:rPr lang="en-US" dirty="0">
                <a:solidFill>
                  <a:srgbClr val="2F3342"/>
                </a:solidFill>
              </a:rPr>
            </a:br>
            <a:r>
              <a:rPr lang="en-US" dirty="0" smtClean="0">
                <a:solidFill>
                  <a:srgbClr val="2F3342"/>
                </a:solidFill>
              </a:rPr>
              <a:t>COMPLAINT@</a:t>
            </a:r>
            <a:endParaRPr lang="en-US" dirty="0">
              <a:solidFill>
                <a:srgbClr val="2F3342"/>
              </a:solidFill>
            </a:endParaRPr>
          </a:p>
        </p:txBody>
      </p:sp>
      <p:sp>
        <p:nvSpPr>
          <p:cNvPr id="7" name="Subtitle 6">
            <a:extLst>
              <a:ext uri="{FF2B5EF4-FFF2-40B4-BE49-F238E27FC236}">
                <a16:creationId xmlns:a16="http://schemas.microsoft.com/office/drawing/2014/main" xmlns="" id="{9935280A-EBD5-4EFA-81A0-313C85F987EC}"/>
              </a:ext>
            </a:extLst>
          </p:cNvPr>
          <p:cNvSpPr>
            <a:spLocks noGrp="1"/>
          </p:cNvSpPr>
          <p:nvPr>
            <p:ph type="subTitle" idx="1"/>
          </p:nvPr>
        </p:nvSpPr>
        <p:spPr/>
        <p:txBody>
          <a:bodyPr/>
          <a:lstStyle/>
          <a:p>
            <a:r>
              <a:rPr lang="en-IN" dirty="0"/>
              <a:t>Complaint </a:t>
            </a:r>
            <a:r>
              <a:rPr lang="en-IN" dirty="0" err="1" smtClean="0"/>
              <a:t>Redressal</a:t>
            </a:r>
            <a:r>
              <a:rPr lang="en-IN" dirty="0" smtClean="0"/>
              <a:t> </a:t>
            </a:r>
            <a:r>
              <a:rPr lang="en-IN" dirty="0"/>
              <a:t>System</a:t>
            </a:r>
            <a:endParaRPr lang="en-US" dirty="0">
              <a:solidFill>
                <a:srgbClr val="2F3342"/>
              </a:solidFill>
            </a:endParaRPr>
          </a:p>
        </p:txBody>
      </p:sp>
    </p:spTree>
    <p:extLst>
      <p:ext uri="{BB962C8B-B14F-4D97-AF65-F5344CB8AC3E}">
        <p14:creationId xmlns:p14="http://schemas.microsoft.com/office/powerpoint/2010/main" val="250621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mph" presetSubtype="0" fill="hold" grpId="0" nodeType="withEffect">
                                  <p:stCondLst>
                                    <p:cond delay="0"/>
                                  </p:stCondLst>
                                  <p:iterate type="lt">
                                    <p:tmPct val="10000"/>
                                  </p:iterate>
                                  <p:childTnLst>
                                    <p:animClr clrSpc="rgb" dir="cw">
                                      <p:cBhvr override="childStyle">
                                        <p:cTn id="6" dur="500" fill="hold"/>
                                        <p:tgtEl>
                                          <p:spTgt spid="6"/>
                                        </p:tgtEl>
                                        <p:attrNameLst>
                                          <p:attrName>style.color</p:attrName>
                                        </p:attrNameLst>
                                      </p:cBhvr>
                                      <p:to>
                                        <a:schemeClr val="accent2"/>
                                      </p:to>
                                    </p:animClr>
                                    <p:animClr clrSpc="rgb" dir="cw">
                                      <p:cBhvr>
                                        <p:cTn id="7" dur="500" fill="hold"/>
                                        <p:tgtEl>
                                          <p:spTgt spid="6"/>
                                        </p:tgtEl>
                                        <p:attrNameLst>
                                          <p:attrName>fillcolor</p:attrName>
                                        </p:attrNameLst>
                                      </p:cBhvr>
                                      <p:to>
                                        <a:schemeClr val="accent2"/>
                                      </p:to>
                                    </p:animClr>
                                    <p:set>
                                      <p:cBhvr>
                                        <p:cTn id="8" dur="500" fill="hold"/>
                                        <p:tgtEl>
                                          <p:spTgt spid="6"/>
                                        </p:tgtEl>
                                        <p:attrNameLst>
                                          <p:attrName>fill.type</p:attrName>
                                        </p:attrNameLst>
                                      </p:cBhvr>
                                      <p:to>
                                        <p:strVal val="solid"/>
                                      </p:to>
                                    </p:set>
                                    <p:anim to="1.5" calcmode="lin" valueType="num">
                                      <p:cBhvr override="childStyle">
                                        <p:cTn id="9" dur="500" fill="hold"/>
                                        <p:tgtEl>
                                          <p:spTgt spid="6"/>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Add a Footer</a:t>
            </a:r>
            <a:endParaRPr lang="en-US" dirty="0"/>
          </a:p>
        </p:txBody>
      </p:sp>
      <p:sp>
        <p:nvSpPr>
          <p:cNvPr id="3" name="Slide Number Placeholder 2"/>
          <p:cNvSpPr>
            <a:spLocks noGrp="1"/>
          </p:cNvSpPr>
          <p:nvPr>
            <p:ph type="sldNum" sz="quarter" idx="11"/>
          </p:nvPr>
        </p:nvSpPr>
        <p:spPr/>
        <p:txBody>
          <a:bodyPr/>
          <a:lstStyle/>
          <a:p>
            <a:fld id="{8C2E478F-E849-4A8C-AF1F-CBCC78A7CBFA}" type="slidenum">
              <a:rPr lang="en-US" smtClean="0"/>
              <a:pPr/>
              <a:t>10</a:t>
            </a:fld>
            <a:endParaRPr lang="en-US" dirty="0"/>
          </a:p>
        </p:txBody>
      </p:sp>
      <p:sp>
        <p:nvSpPr>
          <p:cNvPr id="4" name="Title 3"/>
          <p:cNvSpPr>
            <a:spLocks noGrp="1"/>
          </p:cNvSpPr>
          <p:nvPr>
            <p:ph type="title"/>
          </p:nvPr>
        </p:nvSpPr>
        <p:spPr/>
        <p:txBody>
          <a:bodyPr/>
          <a:lstStyle/>
          <a:p>
            <a:r>
              <a:rPr lang="en-US" dirty="0" smtClean="0"/>
              <a:t>Engineer Flow Chart</a:t>
            </a:r>
            <a:endParaRPr lang="en-IN" dirty="0"/>
          </a:p>
        </p:txBody>
      </p:sp>
      <p:sp>
        <p:nvSpPr>
          <p:cNvPr id="5" name="Oval 4"/>
          <p:cNvSpPr/>
          <p:nvPr/>
        </p:nvSpPr>
        <p:spPr>
          <a:xfrm>
            <a:off x="5067656" y="846888"/>
            <a:ext cx="1367327" cy="6836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Register</a:t>
            </a:r>
            <a:endParaRPr lang="en-IN" dirty="0"/>
          </a:p>
        </p:txBody>
      </p:sp>
      <p:sp>
        <p:nvSpPr>
          <p:cNvPr id="6" name="Rectangle 5"/>
          <p:cNvSpPr/>
          <p:nvPr/>
        </p:nvSpPr>
        <p:spPr>
          <a:xfrm>
            <a:off x="5187297" y="1780088"/>
            <a:ext cx="1247686" cy="41874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Login</a:t>
            </a:r>
            <a:endParaRPr lang="en-IN" dirty="0"/>
          </a:p>
        </p:txBody>
      </p:sp>
      <p:sp>
        <p:nvSpPr>
          <p:cNvPr id="7" name="Flowchart: Decision 6"/>
          <p:cNvSpPr/>
          <p:nvPr/>
        </p:nvSpPr>
        <p:spPr>
          <a:xfrm>
            <a:off x="4749325" y="2446660"/>
            <a:ext cx="2123630" cy="153824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gency FB" panose="020B0503020202020204" pitchFamily="34" charset="0"/>
              </a:rPr>
              <a:t>If Credentials correct</a:t>
            </a:r>
            <a:endParaRPr lang="en-IN" dirty="0">
              <a:latin typeface="Agency FB" panose="020B0503020202020204" pitchFamily="34" charset="0"/>
            </a:endParaRPr>
          </a:p>
        </p:txBody>
      </p:sp>
      <p:sp>
        <p:nvSpPr>
          <p:cNvPr id="8" name="Rectangle 7"/>
          <p:cNvSpPr/>
          <p:nvPr/>
        </p:nvSpPr>
        <p:spPr>
          <a:xfrm>
            <a:off x="2201966" y="4544217"/>
            <a:ext cx="1469877" cy="81185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View all the tickets</a:t>
            </a:r>
            <a:endParaRPr lang="en-IN" dirty="0"/>
          </a:p>
        </p:txBody>
      </p:sp>
      <p:sp>
        <p:nvSpPr>
          <p:cNvPr id="9" name="Rectangle 8"/>
          <p:cNvSpPr/>
          <p:nvPr/>
        </p:nvSpPr>
        <p:spPr>
          <a:xfrm>
            <a:off x="5067656" y="4544217"/>
            <a:ext cx="1469877" cy="81185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Update the Status</a:t>
            </a:r>
            <a:endParaRPr lang="en-IN" dirty="0"/>
          </a:p>
        </p:txBody>
      </p:sp>
      <p:sp>
        <p:nvSpPr>
          <p:cNvPr id="10" name="Rectangle 9"/>
          <p:cNvSpPr/>
          <p:nvPr/>
        </p:nvSpPr>
        <p:spPr>
          <a:xfrm>
            <a:off x="7859282" y="4544217"/>
            <a:ext cx="1469877" cy="81185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View the feedbacks</a:t>
            </a:r>
            <a:endParaRPr lang="en-IN" dirty="0"/>
          </a:p>
        </p:txBody>
      </p:sp>
      <p:sp>
        <p:nvSpPr>
          <p:cNvPr id="11" name="Rectangle 10"/>
          <p:cNvSpPr/>
          <p:nvPr/>
        </p:nvSpPr>
        <p:spPr>
          <a:xfrm>
            <a:off x="2201966" y="4066373"/>
            <a:ext cx="7127193" cy="1894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12" name="Oval 11"/>
          <p:cNvSpPr/>
          <p:nvPr/>
        </p:nvSpPr>
        <p:spPr>
          <a:xfrm>
            <a:off x="5067656" y="5918680"/>
            <a:ext cx="1555335" cy="68079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Logout</a:t>
            </a:r>
            <a:endParaRPr lang="en-IN" dirty="0"/>
          </a:p>
        </p:txBody>
      </p:sp>
      <p:cxnSp>
        <p:nvCxnSpPr>
          <p:cNvPr id="14" name="Straight Arrow Connector 13"/>
          <p:cNvCxnSpPr/>
          <p:nvPr/>
        </p:nvCxnSpPr>
        <p:spPr>
          <a:xfrm flipH="1">
            <a:off x="5808292" y="1607464"/>
            <a:ext cx="2848" cy="19264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 name="Straight Arrow Connector 15"/>
          <p:cNvCxnSpPr>
            <a:stCxn id="6" idx="2"/>
            <a:endCxn id="7" idx="0"/>
          </p:cNvCxnSpPr>
          <p:nvPr/>
        </p:nvCxnSpPr>
        <p:spPr>
          <a:xfrm>
            <a:off x="5811140" y="2198832"/>
            <a:ext cx="0" cy="24782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7" name="Straight Arrow Connector 16"/>
          <p:cNvCxnSpPr/>
          <p:nvPr/>
        </p:nvCxnSpPr>
        <p:spPr>
          <a:xfrm flipH="1">
            <a:off x="5809716" y="4009075"/>
            <a:ext cx="1" cy="32844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8" name="Straight Arrow Connector 17"/>
          <p:cNvCxnSpPr/>
          <p:nvPr/>
        </p:nvCxnSpPr>
        <p:spPr>
          <a:xfrm flipH="1">
            <a:off x="7003280" y="2008794"/>
            <a:ext cx="978492" cy="4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a:xfrm flipH="1">
            <a:off x="5802593" y="5590236"/>
            <a:ext cx="1" cy="32844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0" name="Straight Arrow Connector 19"/>
          <p:cNvCxnSpPr/>
          <p:nvPr/>
        </p:nvCxnSpPr>
        <p:spPr>
          <a:xfrm flipH="1">
            <a:off x="8587098" y="4255807"/>
            <a:ext cx="1" cy="32844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1" name="Straight Arrow Connector 20"/>
          <p:cNvCxnSpPr/>
          <p:nvPr/>
        </p:nvCxnSpPr>
        <p:spPr>
          <a:xfrm flipH="1">
            <a:off x="2803021" y="4255807"/>
            <a:ext cx="1" cy="32844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6" name="Rectangle 25"/>
          <p:cNvSpPr/>
          <p:nvPr/>
        </p:nvSpPr>
        <p:spPr>
          <a:xfrm>
            <a:off x="2201965" y="5509314"/>
            <a:ext cx="7127193" cy="1894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cxnSp>
        <p:nvCxnSpPr>
          <p:cNvPr id="30" name="Straight Connector 29"/>
          <p:cNvCxnSpPr>
            <a:stCxn id="7" idx="3"/>
          </p:cNvCxnSpPr>
          <p:nvPr/>
        </p:nvCxnSpPr>
        <p:spPr>
          <a:xfrm flipV="1">
            <a:off x="6872955" y="3215781"/>
            <a:ext cx="1108817"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a:off x="7981772" y="2008794"/>
            <a:ext cx="0" cy="1206987"/>
          </a:xfrm>
          <a:prstGeom prst="line">
            <a:avLst/>
          </a:prstGeom>
        </p:spPr>
        <p:style>
          <a:lnRef idx="3">
            <a:schemeClr val="accent3"/>
          </a:lnRef>
          <a:fillRef idx="0">
            <a:schemeClr val="accent3"/>
          </a:fillRef>
          <a:effectRef idx="2">
            <a:schemeClr val="accent3"/>
          </a:effectRef>
          <a:fontRef idx="minor">
            <a:schemeClr val="tx1"/>
          </a:fontRef>
        </p:style>
      </p:cxnSp>
      <p:sp>
        <p:nvSpPr>
          <p:cNvPr id="33" name="TextBox 32"/>
          <p:cNvSpPr txBox="1"/>
          <p:nvPr/>
        </p:nvSpPr>
        <p:spPr>
          <a:xfrm>
            <a:off x="7044940" y="2839019"/>
            <a:ext cx="895172" cy="369332"/>
          </a:xfrm>
          <a:prstGeom prst="rect">
            <a:avLst/>
          </a:prstGeom>
          <a:noFill/>
        </p:spPr>
        <p:txBody>
          <a:bodyPr wrap="square" rtlCol="0">
            <a:spAutoFit/>
          </a:bodyPr>
          <a:lstStyle/>
          <a:p>
            <a:r>
              <a:rPr lang="en-US" dirty="0" smtClean="0"/>
              <a:t>False</a:t>
            </a:r>
            <a:endParaRPr lang="en-IN" dirty="0"/>
          </a:p>
        </p:txBody>
      </p:sp>
      <p:sp>
        <p:nvSpPr>
          <p:cNvPr id="34" name="TextBox 33"/>
          <p:cNvSpPr txBox="1"/>
          <p:nvPr/>
        </p:nvSpPr>
        <p:spPr>
          <a:xfrm>
            <a:off x="6340981" y="3723157"/>
            <a:ext cx="1324598" cy="369332"/>
          </a:xfrm>
          <a:prstGeom prst="rect">
            <a:avLst/>
          </a:prstGeom>
          <a:noFill/>
        </p:spPr>
        <p:txBody>
          <a:bodyPr wrap="square" rtlCol="0">
            <a:spAutoFit/>
          </a:bodyPr>
          <a:lstStyle/>
          <a:p>
            <a:r>
              <a:rPr lang="en-US" dirty="0" smtClean="0"/>
              <a:t>True</a:t>
            </a:r>
            <a:endParaRPr lang="en-IN" dirty="0"/>
          </a:p>
        </p:txBody>
      </p:sp>
    </p:spTree>
    <p:extLst>
      <p:ext uri="{BB962C8B-B14F-4D97-AF65-F5344CB8AC3E}">
        <p14:creationId xmlns:p14="http://schemas.microsoft.com/office/powerpoint/2010/main" val="42002206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lumMod val="75000"/>
                  </a:schemeClr>
                </a:solidFill>
              </a:rPr>
              <a:t>ENGINEER REQUIREMENTS</a:t>
            </a:r>
            <a:endParaRPr lang="en-IN" dirty="0">
              <a:solidFill>
                <a:schemeClr val="accent2">
                  <a:lumMod val="75000"/>
                </a:schemeClr>
              </a:solidFill>
            </a:endParaRPr>
          </a:p>
        </p:txBody>
      </p:sp>
      <p:sp>
        <p:nvSpPr>
          <p:cNvPr id="3" name="Footer Placeholder 2"/>
          <p:cNvSpPr>
            <a:spLocks noGrp="1"/>
          </p:cNvSpPr>
          <p:nvPr>
            <p:ph type="ftr" sz="quarter" idx="10"/>
          </p:nvPr>
        </p:nvSpPr>
        <p:spPr/>
        <p:txBody>
          <a:bodyPr/>
          <a:lstStyle/>
          <a:p>
            <a:r>
              <a:rPr lang="en-US" dirty="0" smtClean="0"/>
              <a:t>21/10/2022</a:t>
            </a:r>
            <a:endParaRPr lang="en-US" dirty="0"/>
          </a:p>
        </p:txBody>
      </p:sp>
      <p:sp>
        <p:nvSpPr>
          <p:cNvPr id="4" name="Slide Number Placeholder 3"/>
          <p:cNvSpPr>
            <a:spLocks noGrp="1"/>
          </p:cNvSpPr>
          <p:nvPr>
            <p:ph type="sldNum" sz="quarter" idx="11"/>
          </p:nvPr>
        </p:nvSpPr>
        <p:spPr/>
        <p:txBody>
          <a:bodyPr/>
          <a:lstStyle/>
          <a:p>
            <a:fld id="{8C2E478F-E849-4A8C-AF1F-CBCC78A7CBFA}" type="slidenum">
              <a:rPr lang="en-US" smtClean="0"/>
              <a:pPr/>
              <a:t>11</a:t>
            </a:fld>
            <a:endParaRPr lang="en-US" dirty="0"/>
          </a:p>
        </p:txBody>
      </p:sp>
      <p:sp>
        <p:nvSpPr>
          <p:cNvPr id="5" name="Content Placeholder 4"/>
          <p:cNvSpPr>
            <a:spLocks noGrp="1"/>
          </p:cNvSpPr>
          <p:nvPr>
            <p:ph idx="1"/>
          </p:nvPr>
        </p:nvSpPr>
        <p:spPr/>
        <p:txBody>
          <a:bodyPr>
            <a:normAutofit fontScale="85000" lnSpcReduction="20000"/>
          </a:bodyPr>
          <a:lstStyle/>
          <a:p>
            <a:pPr marL="0" indent="0" algn="just">
              <a:lnSpc>
                <a:spcPct val="150000"/>
              </a:lnSpc>
              <a:buNone/>
            </a:pPr>
            <a:endParaRPr lang="en-US" sz="2400" dirty="0" smtClean="0">
              <a:latin typeface="Bahnschrift" panose="020B0502040204020203" pitchFamily="34" charset="0"/>
            </a:endParaRPr>
          </a:p>
          <a:p>
            <a:pPr marL="0" indent="0" algn="just">
              <a:lnSpc>
                <a:spcPct val="150000"/>
              </a:lnSpc>
              <a:buNone/>
            </a:pPr>
            <a:r>
              <a:rPr lang="en-US" sz="2400" dirty="0" smtClean="0">
                <a:solidFill>
                  <a:schemeClr val="bg2">
                    <a:lumMod val="10000"/>
                  </a:schemeClr>
                </a:solidFill>
                <a:latin typeface="Bahnschrift" panose="020B0502040204020203" pitchFamily="34" charset="0"/>
              </a:rPr>
              <a:t>1.Log </a:t>
            </a:r>
            <a:r>
              <a:rPr lang="en-US" sz="2400" dirty="0">
                <a:solidFill>
                  <a:schemeClr val="bg2">
                    <a:lumMod val="10000"/>
                  </a:schemeClr>
                </a:solidFill>
                <a:latin typeface="Bahnschrift" panose="020B0502040204020203" pitchFamily="34" charset="0"/>
              </a:rPr>
              <a:t>in and view all the tickets assigned to </a:t>
            </a:r>
            <a:r>
              <a:rPr lang="en-US" sz="2400" dirty="0" smtClean="0">
                <a:solidFill>
                  <a:schemeClr val="bg2">
                    <a:lumMod val="10000"/>
                  </a:schemeClr>
                </a:solidFill>
                <a:latin typeface="Bahnschrift" panose="020B0502040204020203" pitchFamily="34" charset="0"/>
              </a:rPr>
              <a:t>him/her.</a:t>
            </a:r>
          </a:p>
          <a:p>
            <a:pPr marL="0" indent="0" algn="just">
              <a:lnSpc>
                <a:spcPct val="150000"/>
              </a:lnSpc>
              <a:buNone/>
            </a:pPr>
            <a:r>
              <a:rPr lang="en-US" sz="2400" dirty="0" smtClean="0">
                <a:solidFill>
                  <a:schemeClr val="bg2">
                    <a:lumMod val="10000"/>
                  </a:schemeClr>
                </a:solidFill>
                <a:latin typeface="Bahnschrift" panose="020B0502040204020203" pitchFamily="34" charset="0"/>
              </a:rPr>
              <a:t>2.Pick </a:t>
            </a:r>
            <a:r>
              <a:rPr lang="en-US" sz="2400" dirty="0">
                <a:solidFill>
                  <a:schemeClr val="bg2">
                    <a:lumMod val="10000"/>
                  </a:schemeClr>
                </a:solidFill>
                <a:latin typeface="Bahnschrift" panose="020B0502040204020203" pitchFamily="34" charset="0"/>
              </a:rPr>
              <a:t>the tickets assigned to them and assign it the status of ‘WIP</a:t>
            </a:r>
            <a:r>
              <a:rPr lang="en-US" sz="2400" dirty="0" smtClean="0">
                <a:solidFill>
                  <a:schemeClr val="bg2">
                    <a:lumMod val="10000"/>
                  </a:schemeClr>
                </a:solidFill>
                <a:latin typeface="Bahnschrift" panose="020B0502040204020203" pitchFamily="34" charset="0"/>
              </a:rPr>
              <a:t>” and </a:t>
            </a:r>
            <a:r>
              <a:rPr lang="en-US" sz="2400" dirty="0">
                <a:solidFill>
                  <a:schemeClr val="bg2">
                    <a:lumMod val="10000"/>
                  </a:schemeClr>
                </a:solidFill>
                <a:latin typeface="Bahnschrift" panose="020B0502040204020203" pitchFamily="34" charset="0"/>
              </a:rPr>
              <a:t>update the status as ‘RESOLVED’. </a:t>
            </a:r>
            <a:endParaRPr lang="en-US" sz="2400" dirty="0" smtClean="0">
              <a:solidFill>
                <a:schemeClr val="bg2">
                  <a:lumMod val="10000"/>
                </a:schemeClr>
              </a:solidFill>
              <a:latin typeface="Bahnschrift" panose="020B0502040204020203" pitchFamily="34" charset="0"/>
            </a:endParaRPr>
          </a:p>
          <a:p>
            <a:pPr marL="0" indent="0" algn="just">
              <a:lnSpc>
                <a:spcPct val="150000"/>
              </a:lnSpc>
              <a:buNone/>
            </a:pPr>
            <a:r>
              <a:rPr lang="en-US" sz="2400" dirty="0" smtClean="0">
                <a:solidFill>
                  <a:schemeClr val="bg2">
                    <a:lumMod val="10000"/>
                  </a:schemeClr>
                </a:solidFill>
                <a:latin typeface="Bahnschrift" panose="020B0502040204020203" pitchFamily="34" charset="0"/>
              </a:rPr>
              <a:t>3.In </a:t>
            </a:r>
            <a:r>
              <a:rPr lang="en-US" sz="2400" dirty="0">
                <a:solidFill>
                  <a:schemeClr val="bg2">
                    <a:lumMod val="10000"/>
                  </a:schemeClr>
                </a:solidFill>
                <a:latin typeface="Bahnschrift" panose="020B0502040204020203" pitchFamily="34" charset="0"/>
              </a:rPr>
              <a:t>case they are not able to resolve the issue at their end, they can remark that this needs to be reassigned to Field Workers in case of a cable fault or at the customers’ site, and flag it as ‘ESCALATED</a:t>
            </a:r>
            <a:r>
              <a:rPr lang="en-US" sz="2400" dirty="0" smtClean="0">
                <a:solidFill>
                  <a:schemeClr val="bg2">
                    <a:lumMod val="10000"/>
                  </a:schemeClr>
                </a:solidFill>
                <a:latin typeface="Bahnschrift" panose="020B0502040204020203" pitchFamily="34" charset="0"/>
              </a:rPr>
              <a:t>”</a:t>
            </a:r>
          </a:p>
          <a:p>
            <a:pPr marL="0" indent="0">
              <a:lnSpc>
                <a:spcPct val="150000"/>
              </a:lnSpc>
              <a:buNone/>
            </a:pPr>
            <a:r>
              <a:rPr lang="en-US" sz="2400" dirty="0" smtClean="0">
                <a:solidFill>
                  <a:schemeClr val="bg2">
                    <a:lumMod val="10000"/>
                  </a:schemeClr>
                </a:solidFill>
                <a:latin typeface="Bahnschrift" panose="020B0502040204020203" pitchFamily="34" charset="0"/>
              </a:rPr>
              <a:t>4. All </a:t>
            </a:r>
            <a:r>
              <a:rPr lang="en-US" sz="2400" dirty="0">
                <a:solidFill>
                  <a:schemeClr val="bg2">
                    <a:lumMod val="10000"/>
                  </a:schemeClr>
                </a:solidFill>
                <a:latin typeface="Bahnschrift" panose="020B0502040204020203" pitchFamily="34" charset="0"/>
              </a:rPr>
              <a:t>the activities of all the use cases should be appropriately bound by session or other alternatives. Appropriate time-out to be provided for each user.</a:t>
            </a:r>
            <a:br>
              <a:rPr lang="en-US" sz="2400" dirty="0">
                <a:solidFill>
                  <a:schemeClr val="bg2">
                    <a:lumMod val="10000"/>
                  </a:schemeClr>
                </a:solidFill>
                <a:latin typeface="Bahnschrift" panose="020B0502040204020203" pitchFamily="34" charset="0"/>
              </a:rPr>
            </a:br>
            <a:endParaRPr lang="en-IN" sz="2400" dirty="0">
              <a:solidFill>
                <a:schemeClr val="bg2">
                  <a:lumMod val="10000"/>
                </a:schemeClr>
              </a:solidFill>
              <a:latin typeface="Bahnschrift" panose="020B0502040204020203" pitchFamily="34" charset="0"/>
            </a:endParaRPr>
          </a:p>
        </p:txBody>
      </p:sp>
    </p:spTree>
    <p:extLst>
      <p:ext uri="{BB962C8B-B14F-4D97-AF65-F5344CB8AC3E}">
        <p14:creationId xmlns:p14="http://schemas.microsoft.com/office/powerpoint/2010/main" val="3166697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smtClean="0"/>
              <a:t>21/10/2022</a:t>
            </a:r>
            <a:endParaRPr lang="en-US" dirty="0"/>
          </a:p>
        </p:txBody>
      </p:sp>
      <p:sp>
        <p:nvSpPr>
          <p:cNvPr id="3" name="Slide Number Placeholder 2"/>
          <p:cNvSpPr>
            <a:spLocks noGrp="1"/>
          </p:cNvSpPr>
          <p:nvPr>
            <p:ph type="sldNum" sz="quarter" idx="11"/>
          </p:nvPr>
        </p:nvSpPr>
        <p:spPr/>
        <p:txBody>
          <a:bodyPr/>
          <a:lstStyle/>
          <a:p>
            <a:fld id="{8C2E478F-E849-4A8C-AF1F-CBCC78A7CBFA}" type="slidenum">
              <a:rPr lang="en-US" smtClean="0"/>
              <a:pPr/>
              <a:t>12</a:t>
            </a:fld>
            <a:endParaRPr lang="en-US" dirty="0"/>
          </a:p>
        </p:txBody>
      </p:sp>
      <p:sp>
        <p:nvSpPr>
          <p:cNvPr id="4" name="Title 3"/>
          <p:cNvSpPr>
            <a:spLocks noGrp="1"/>
          </p:cNvSpPr>
          <p:nvPr>
            <p:ph type="title"/>
          </p:nvPr>
        </p:nvSpPr>
        <p:spPr>
          <a:xfrm>
            <a:off x="549036" y="-291411"/>
            <a:ext cx="11000232" cy="1188720"/>
          </a:xfrm>
        </p:spPr>
        <p:txBody>
          <a:bodyPr/>
          <a:lstStyle/>
          <a:p>
            <a:r>
              <a:rPr lang="en-US" dirty="0" smtClean="0"/>
              <a:t>MANAGER FLOW CHART</a:t>
            </a:r>
            <a:endParaRPr lang="en-IN" dirty="0"/>
          </a:p>
        </p:txBody>
      </p:sp>
      <p:sp>
        <p:nvSpPr>
          <p:cNvPr id="5" name="Oval 4"/>
          <p:cNvSpPr/>
          <p:nvPr/>
        </p:nvSpPr>
        <p:spPr>
          <a:xfrm>
            <a:off x="5010835" y="585387"/>
            <a:ext cx="1513877" cy="62384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Register</a:t>
            </a:r>
            <a:endParaRPr lang="en-IN" dirty="0"/>
          </a:p>
        </p:txBody>
      </p:sp>
      <p:sp>
        <p:nvSpPr>
          <p:cNvPr id="6" name="Rounded Rectangle 5"/>
          <p:cNvSpPr/>
          <p:nvPr/>
        </p:nvSpPr>
        <p:spPr>
          <a:xfrm>
            <a:off x="5152477" y="1446803"/>
            <a:ext cx="1205593" cy="49480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Login</a:t>
            </a:r>
            <a:endParaRPr lang="en-IN" dirty="0"/>
          </a:p>
        </p:txBody>
      </p:sp>
      <p:sp>
        <p:nvSpPr>
          <p:cNvPr id="7" name="Flowchart: Decision 6"/>
          <p:cNvSpPr/>
          <p:nvPr/>
        </p:nvSpPr>
        <p:spPr>
          <a:xfrm>
            <a:off x="4471108" y="2179178"/>
            <a:ext cx="2568330" cy="1147700"/>
          </a:xfrm>
          <a:prstGeom prst="flowChartDecisi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If credentials correct </a:t>
            </a:r>
            <a:endParaRPr lang="en-IN" dirty="0"/>
          </a:p>
        </p:txBody>
      </p:sp>
      <p:sp>
        <p:nvSpPr>
          <p:cNvPr id="8" name="Rounded Rectangle 7"/>
          <p:cNvSpPr/>
          <p:nvPr/>
        </p:nvSpPr>
        <p:spPr>
          <a:xfrm>
            <a:off x="4930285" y="4035095"/>
            <a:ext cx="1674975" cy="102549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Assign complaints to different engineers</a:t>
            </a:r>
            <a:endParaRPr lang="en-IN" dirty="0"/>
          </a:p>
        </p:txBody>
      </p:sp>
      <p:sp>
        <p:nvSpPr>
          <p:cNvPr id="9" name="Rounded Rectangle 8"/>
          <p:cNvSpPr/>
          <p:nvPr/>
        </p:nvSpPr>
        <p:spPr>
          <a:xfrm>
            <a:off x="1615623" y="4041077"/>
            <a:ext cx="1674975" cy="102549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View Customer Complaints</a:t>
            </a:r>
            <a:endParaRPr lang="en-IN" dirty="0"/>
          </a:p>
        </p:txBody>
      </p:sp>
      <p:sp>
        <p:nvSpPr>
          <p:cNvPr id="10" name="Rounded Rectangle 9"/>
          <p:cNvSpPr/>
          <p:nvPr/>
        </p:nvSpPr>
        <p:spPr>
          <a:xfrm>
            <a:off x="8244947" y="4035095"/>
            <a:ext cx="1674975" cy="102549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View Status</a:t>
            </a:r>
            <a:endParaRPr lang="en-IN" dirty="0"/>
          </a:p>
        </p:txBody>
      </p:sp>
      <p:sp>
        <p:nvSpPr>
          <p:cNvPr id="11" name="Rectangle 10"/>
          <p:cNvSpPr/>
          <p:nvPr/>
        </p:nvSpPr>
        <p:spPr>
          <a:xfrm>
            <a:off x="1796509" y="3448646"/>
            <a:ext cx="8088126" cy="2281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13" name="Straight Arrow Connector 12"/>
          <p:cNvCxnSpPr/>
          <p:nvPr/>
        </p:nvCxnSpPr>
        <p:spPr>
          <a:xfrm>
            <a:off x="5746727" y="1190429"/>
            <a:ext cx="0" cy="3161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Straight Arrow Connector 14"/>
          <p:cNvCxnSpPr/>
          <p:nvPr/>
        </p:nvCxnSpPr>
        <p:spPr>
          <a:xfrm>
            <a:off x="5757802" y="1941605"/>
            <a:ext cx="0" cy="3161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 name="Straight Arrow Connector 15"/>
          <p:cNvCxnSpPr/>
          <p:nvPr/>
        </p:nvCxnSpPr>
        <p:spPr>
          <a:xfrm>
            <a:off x="5767772" y="3326878"/>
            <a:ext cx="0" cy="3161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7" name="Straight Arrow Connector 16"/>
          <p:cNvCxnSpPr/>
          <p:nvPr/>
        </p:nvCxnSpPr>
        <p:spPr>
          <a:xfrm>
            <a:off x="2362912" y="3676818"/>
            <a:ext cx="0" cy="3161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8" name="Straight Arrow Connector 17"/>
          <p:cNvCxnSpPr/>
          <p:nvPr/>
        </p:nvCxnSpPr>
        <p:spPr>
          <a:xfrm>
            <a:off x="9082434" y="3676818"/>
            <a:ext cx="0" cy="3161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a:xfrm>
            <a:off x="5767772" y="3676818"/>
            <a:ext cx="0" cy="3161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1" name="Rectangle 20"/>
          <p:cNvSpPr/>
          <p:nvPr/>
        </p:nvSpPr>
        <p:spPr>
          <a:xfrm>
            <a:off x="1723709" y="5304782"/>
            <a:ext cx="8088126" cy="2281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22" name="Oval 21"/>
          <p:cNvSpPr/>
          <p:nvPr/>
        </p:nvSpPr>
        <p:spPr>
          <a:xfrm>
            <a:off x="5174319" y="5878215"/>
            <a:ext cx="1332505" cy="67087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Logout</a:t>
            </a:r>
            <a:endParaRPr lang="en-IN" dirty="0"/>
          </a:p>
        </p:txBody>
      </p:sp>
      <p:cxnSp>
        <p:nvCxnSpPr>
          <p:cNvPr id="24" name="Straight Arrow Connector 23"/>
          <p:cNvCxnSpPr/>
          <p:nvPr/>
        </p:nvCxnSpPr>
        <p:spPr>
          <a:xfrm>
            <a:off x="5767772" y="5562021"/>
            <a:ext cx="0" cy="3161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7" name="Straight Connector 26"/>
          <p:cNvCxnSpPr/>
          <p:nvPr/>
        </p:nvCxnSpPr>
        <p:spPr>
          <a:xfrm>
            <a:off x="7161376" y="2726108"/>
            <a:ext cx="991312" cy="8546"/>
          </a:xfrm>
          <a:prstGeom prst="line">
            <a:avLst/>
          </a:prstGeom>
        </p:spPr>
        <p:style>
          <a:lnRef idx="3">
            <a:schemeClr val="accent3"/>
          </a:lnRef>
          <a:fillRef idx="0">
            <a:schemeClr val="accent3"/>
          </a:fillRef>
          <a:effectRef idx="2">
            <a:schemeClr val="accent3"/>
          </a:effectRef>
          <a:fontRef idx="minor">
            <a:schemeClr val="tx1"/>
          </a:fontRef>
        </p:style>
      </p:cxnSp>
      <p:cxnSp>
        <p:nvCxnSpPr>
          <p:cNvPr id="29" name="Straight Connector 28"/>
          <p:cNvCxnSpPr/>
          <p:nvPr/>
        </p:nvCxnSpPr>
        <p:spPr>
          <a:xfrm flipV="1">
            <a:off x="8144142" y="1734796"/>
            <a:ext cx="0" cy="1008404"/>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Straight Arrow Connector 32"/>
          <p:cNvCxnSpPr/>
          <p:nvPr/>
        </p:nvCxnSpPr>
        <p:spPr>
          <a:xfrm flipH="1">
            <a:off x="7039438" y="1734796"/>
            <a:ext cx="110470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4" name="TextBox 33"/>
          <p:cNvSpPr txBox="1"/>
          <p:nvPr/>
        </p:nvSpPr>
        <p:spPr>
          <a:xfrm>
            <a:off x="7161376" y="2401368"/>
            <a:ext cx="794759" cy="369332"/>
          </a:xfrm>
          <a:prstGeom prst="rect">
            <a:avLst/>
          </a:prstGeom>
          <a:noFill/>
        </p:spPr>
        <p:txBody>
          <a:bodyPr wrap="square" rtlCol="0">
            <a:spAutoFit/>
          </a:bodyPr>
          <a:lstStyle/>
          <a:p>
            <a:r>
              <a:rPr lang="en-US" dirty="0" smtClean="0"/>
              <a:t>False</a:t>
            </a:r>
            <a:endParaRPr lang="en-IN" dirty="0"/>
          </a:p>
        </p:txBody>
      </p:sp>
      <p:sp>
        <p:nvSpPr>
          <p:cNvPr id="35" name="TextBox 34"/>
          <p:cNvSpPr txBox="1"/>
          <p:nvPr/>
        </p:nvSpPr>
        <p:spPr>
          <a:xfrm>
            <a:off x="6125590" y="3138030"/>
            <a:ext cx="1196411" cy="400110"/>
          </a:xfrm>
          <a:prstGeom prst="rect">
            <a:avLst/>
          </a:prstGeom>
          <a:noFill/>
        </p:spPr>
        <p:txBody>
          <a:bodyPr wrap="square" rtlCol="0">
            <a:spAutoFit/>
          </a:bodyPr>
          <a:lstStyle/>
          <a:p>
            <a:r>
              <a:rPr lang="en-US" sz="2000" dirty="0" smtClean="0"/>
              <a:t>True</a:t>
            </a:r>
            <a:endParaRPr lang="en-IN" sz="2000" dirty="0"/>
          </a:p>
        </p:txBody>
      </p:sp>
    </p:spTree>
    <p:extLst>
      <p:ext uri="{BB962C8B-B14F-4D97-AF65-F5344CB8AC3E}">
        <p14:creationId xmlns:p14="http://schemas.microsoft.com/office/powerpoint/2010/main" val="31283405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lumMod val="75000"/>
                  </a:schemeClr>
                </a:solidFill>
              </a:rPr>
              <a:t>MANAGER REQUIREMENTS</a:t>
            </a:r>
            <a:endParaRPr lang="en-IN" dirty="0">
              <a:solidFill>
                <a:schemeClr val="accent5">
                  <a:lumMod val="75000"/>
                </a:schemeClr>
              </a:solidFill>
            </a:endParaRPr>
          </a:p>
        </p:txBody>
      </p:sp>
      <p:sp>
        <p:nvSpPr>
          <p:cNvPr id="3" name="Footer Placeholder 2"/>
          <p:cNvSpPr>
            <a:spLocks noGrp="1"/>
          </p:cNvSpPr>
          <p:nvPr>
            <p:ph type="ftr" sz="quarter" idx="10"/>
          </p:nvPr>
        </p:nvSpPr>
        <p:spPr/>
        <p:txBody>
          <a:bodyPr/>
          <a:lstStyle/>
          <a:p>
            <a:r>
              <a:rPr lang="en-US" dirty="0" smtClean="0"/>
              <a:t>21/10/2022</a:t>
            </a:r>
            <a:endParaRPr lang="en-US" dirty="0"/>
          </a:p>
          <a:p>
            <a:endParaRPr lang="en-US" dirty="0"/>
          </a:p>
        </p:txBody>
      </p:sp>
      <p:sp>
        <p:nvSpPr>
          <p:cNvPr id="4" name="Slide Number Placeholder 3"/>
          <p:cNvSpPr>
            <a:spLocks noGrp="1"/>
          </p:cNvSpPr>
          <p:nvPr>
            <p:ph type="sldNum" sz="quarter" idx="11"/>
          </p:nvPr>
        </p:nvSpPr>
        <p:spPr/>
        <p:txBody>
          <a:bodyPr/>
          <a:lstStyle/>
          <a:p>
            <a:fld id="{8C2E478F-E849-4A8C-AF1F-CBCC78A7CBFA}" type="slidenum">
              <a:rPr lang="en-US" smtClean="0"/>
              <a:pPr/>
              <a:t>13</a:t>
            </a:fld>
            <a:endParaRPr lang="en-US" dirty="0"/>
          </a:p>
        </p:txBody>
      </p:sp>
      <p:sp>
        <p:nvSpPr>
          <p:cNvPr id="5" name="Content Placeholder 4"/>
          <p:cNvSpPr>
            <a:spLocks noGrp="1"/>
          </p:cNvSpPr>
          <p:nvPr>
            <p:ph idx="1"/>
          </p:nvPr>
        </p:nvSpPr>
        <p:spPr>
          <a:xfrm>
            <a:off x="626166" y="1189038"/>
            <a:ext cx="10939668" cy="4834129"/>
          </a:xfrm>
        </p:spPr>
        <p:txBody>
          <a:bodyPr>
            <a:normAutofit lnSpcReduction="10000"/>
          </a:bodyPr>
          <a:lstStyle/>
          <a:p>
            <a:pPr marL="0" indent="0" algn="just">
              <a:lnSpc>
                <a:spcPct val="200000"/>
              </a:lnSpc>
              <a:buNone/>
            </a:pPr>
            <a:endParaRPr lang="en-US" sz="2000" dirty="0" smtClean="0">
              <a:solidFill>
                <a:schemeClr val="tx2">
                  <a:lumMod val="50000"/>
                </a:schemeClr>
              </a:solidFill>
              <a:latin typeface="Bahnschrift" panose="020B0502040204020203" pitchFamily="34" charset="0"/>
            </a:endParaRPr>
          </a:p>
          <a:p>
            <a:pPr marL="0" indent="0" algn="just">
              <a:lnSpc>
                <a:spcPct val="200000"/>
              </a:lnSpc>
              <a:buNone/>
            </a:pPr>
            <a:r>
              <a:rPr lang="en-US" sz="2000" dirty="0" smtClean="0">
                <a:solidFill>
                  <a:schemeClr val="tx2">
                    <a:lumMod val="50000"/>
                  </a:schemeClr>
                </a:solidFill>
                <a:latin typeface="Bahnschrift" panose="020B0502040204020203" pitchFamily="34" charset="0"/>
              </a:rPr>
              <a:t>1.Pick </a:t>
            </a:r>
            <a:r>
              <a:rPr lang="en-US" sz="2000" dirty="0">
                <a:solidFill>
                  <a:schemeClr val="tx2">
                    <a:lumMod val="50000"/>
                  </a:schemeClr>
                </a:solidFill>
                <a:latin typeface="Bahnschrift" panose="020B0502040204020203" pitchFamily="34" charset="0"/>
              </a:rPr>
              <a:t>the tickets from the active ticket list and assign them to the engineers based on the PIN code of the customer (where the service is installed). </a:t>
            </a:r>
            <a:endParaRPr lang="en-US" sz="2000" dirty="0" smtClean="0">
              <a:solidFill>
                <a:schemeClr val="tx2">
                  <a:lumMod val="50000"/>
                </a:schemeClr>
              </a:solidFill>
              <a:latin typeface="Bahnschrift" panose="020B0502040204020203" pitchFamily="34" charset="0"/>
            </a:endParaRPr>
          </a:p>
          <a:p>
            <a:pPr marL="0" indent="0" algn="just">
              <a:lnSpc>
                <a:spcPct val="200000"/>
              </a:lnSpc>
              <a:buNone/>
            </a:pPr>
            <a:r>
              <a:rPr lang="en-US" sz="2000" dirty="0" smtClean="0">
                <a:solidFill>
                  <a:schemeClr val="tx2">
                    <a:lumMod val="50000"/>
                  </a:schemeClr>
                </a:solidFill>
                <a:latin typeface="Bahnschrift" panose="020B0502040204020203" pitchFamily="34" charset="0"/>
              </a:rPr>
              <a:t>2.There </a:t>
            </a:r>
            <a:r>
              <a:rPr lang="en-US" sz="2000" dirty="0">
                <a:solidFill>
                  <a:schemeClr val="tx2">
                    <a:lumMod val="50000"/>
                  </a:schemeClr>
                </a:solidFill>
                <a:latin typeface="Bahnschrift" panose="020B0502040204020203" pitchFamily="34" charset="0"/>
              </a:rPr>
              <a:t>should be different managers to take care of different PIN codes. </a:t>
            </a:r>
            <a:endParaRPr lang="en-US" sz="2000" dirty="0" smtClean="0">
              <a:solidFill>
                <a:schemeClr val="tx2">
                  <a:lumMod val="50000"/>
                </a:schemeClr>
              </a:solidFill>
              <a:latin typeface="Bahnschrift" panose="020B0502040204020203" pitchFamily="34" charset="0"/>
            </a:endParaRPr>
          </a:p>
          <a:p>
            <a:pPr marL="0" indent="0" algn="just">
              <a:lnSpc>
                <a:spcPct val="200000"/>
              </a:lnSpc>
              <a:buNone/>
            </a:pPr>
            <a:r>
              <a:rPr lang="en-US" sz="2000" dirty="0" smtClean="0">
                <a:solidFill>
                  <a:schemeClr val="tx2">
                    <a:lumMod val="50000"/>
                  </a:schemeClr>
                </a:solidFill>
                <a:latin typeface="Bahnschrift" panose="020B0502040204020203" pitchFamily="34" charset="0"/>
              </a:rPr>
              <a:t>3.You </a:t>
            </a:r>
            <a:r>
              <a:rPr lang="en-US" sz="2000" dirty="0">
                <a:solidFill>
                  <a:schemeClr val="tx2">
                    <a:lumMod val="50000"/>
                  </a:schemeClr>
                </a:solidFill>
                <a:latin typeface="Bahnschrift" panose="020B0502040204020203" pitchFamily="34" charset="0"/>
              </a:rPr>
              <a:t>are expected to use at </a:t>
            </a:r>
            <a:r>
              <a:rPr lang="en-US" sz="2000" dirty="0" smtClean="0">
                <a:solidFill>
                  <a:schemeClr val="tx2">
                    <a:lumMod val="50000"/>
                  </a:schemeClr>
                </a:solidFill>
                <a:latin typeface="Bahnschrift" panose="020B0502040204020203" pitchFamily="34" charset="0"/>
              </a:rPr>
              <a:t>least about </a:t>
            </a:r>
            <a:r>
              <a:rPr lang="en-US" sz="2000" dirty="0">
                <a:solidFill>
                  <a:schemeClr val="tx2">
                    <a:lumMod val="50000"/>
                  </a:schemeClr>
                </a:solidFill>
                <a:latin typeface="Bahnschrift" panose="020B0502040204020203" pitchFamily="34" charset="0"/>
              </a:rPr>
              <a:t>5 –10 different PIN codes, and there should be as many managers as </a:t>
            </a:r>
            <a:r>
              <a:rPr lang="en-US" sz="2000" dirty="0" smtClean="0">
                <a:solidFill>
                  <a:schemeClr val="tx2">
                    <a:lumMod val="50000"/>
                  </a:schemeClr>
                </a:solidFill>
                <a:latin typeface="Bahnschrift" panose="020B0502040204020203" pitchFamily="34" charset="0"/>
              </a:rPr>
              <a:t>possible for </a:t>
            </a:r>
            <a:r>
              <a:rPr lang="en-US" sz="2000" dirty="0">
                <a:solidFill>
                  <a:schemeClr val="tx2">
                    <a:lumMod val="50000"/>
                  </a:schemeClr>
                </a:solidFill>
                <a:latin typeface="Bahnschrift" panose="020B0502040204020203" pitchFamily="34" charset="0"/>
              </a:rPr>
              <a:t>assignment. </a:t>
            </a:r>
            <a:endParaRPr lang="en-US" sz="2000" dirty="0" smtClean="0">
              <a:solidFill>
                <a:schemeClr val="tx2">
                  <a:lumMod val="50000"/>
                </a:schemeClr>
              </a:solidFill>
              <a:latin typeface="Bahnschrift" panose="020B0502040204020203" pitchFamily="34" charset="0"/>
            </a:endParaRPr>
          </a:p>
          <a:p>
            <a:pPr marL="0" indent="0" algn="just">
              <a:lnSpc>
                <a:spcPct val="200000"/>
              </a:lnSpc>
              <a:buNone/>
            </a:pPr>
            <a:r>
              <a:rPr lang="en-US" sz="2000" dirty="0" smtClean="0">
                <a:solidFill>
                  <a:schemeClr val="tx2">
                    <a:lumMod val="50000"/>
                  </a:schemeClr>
                </a:solidFill>
                <a:latin typeface="Bahnschrift" panose="020B0502040204020203" pitchFamily="34" charset="0"/>
              </a:rPr>
              <a:t>4.see </a:t>
            </a:r>
            <a:r>
              <a:rPr lang="en-US" sz="2000" dirty="0">
                <a:solidFill>
                  <a:schemeClr val="tx2">
                    <a:lumMod val="50000"/>
                  </a:schemeClr>
                </a:solidFill>
                <a:latin typeface="Bahnschrift" panose="020B0502040204020203" pitchFamily="34" charset="0"/>
              </a:rPr>
              <a:t>the status of all the tickets in all the areas.</a:t>
            </a:r>
            <a:endParaRPr lang="en-US" sz="2000" dirty="0" smtClean="0">
              <a:solidFill>
                <a:schemeClr val="tx2">
                  <a:lumMod val="50000"/>
                </a:schemeClr>
              </a:solidFill>
              <a:latin typeface="Bahnschrift" panose="020B0502040204020203" pitchFamily="34" charset="0"/>
            </a:endParaRPr>
          </a:p>
        </p:txBody>
      </p:sp>
    </p:spTree>
    <p:extLst>
      <p:ext uri="{BB962C8B-B14F-4D97-AF65-F5344CB8AC3E}">
        <p14:creationId xmlns:p14="http://schemas.microsoft.com/office/powerpoint/2010/main" val="33766432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smtClean="0"/>
              <a:t>21/10/2022</a:t>
            </a:r>
            <a:endParaRPr lang="en-US" dirty="0"/>
          </a:p>
        </p:txBody>
      </p:sp>
      <p:sp>
        <p:nvSpPr>
          <p:cNvPr id="3" name="Slide Number Placeholder 2"/>
          <p:cNvSpPr>
            <a:spLocks noGrp="1"/>
          </p:cNvSpPr>
          <p:nvPr>
            <p:ph type="sldNum" sz="quarter" idx="11"/>
          </p:nvPr>
        </p:nvSpPr>
        <p:spPr/>
        <p:txBody>
          <a:bodyPr/>
          <a:lstStyle/>
          <a:p>
            <a:fld id="{8C2E478F-E849-4A8C-AF1F-CBCC78A7CBFA}" type="slidenum">
              <a:rPr lang="en-US" smtClean="0"/>
              <a:pPr/>
              <a:t>14</a:t>
            </a:fld>
            <a:endParaRPr lang="en-US" dirty="0"/>
          </a:p>
        </p:txBody>
      </p:sp>
      <p:sp>
        <p:nvSpPr>
          <p:cNvPr id="4" name="Title 3"/>
          <p:cNvSpPr>
            <a:spLocks noGrp="1"/>
          </p:cNvSpPr>
          <p:nvPr>
            <p:ph type="title"/>
          </p:nvPr>
        </p:nvSpPr>
        <p:spPr>
          <a:xfrm>
            <a:off x="450606" y="-256373"/>
            <a:ext cx="11000232" cy="1188720"/>
          </a:xfrm>
        </p:spPr>
        <p:txBody>
          <a:bodyPr/>
          <a:lstStyle/>
          <a:p>
            <a:r>
              <a:rPr lang="en-US" dirty="0" smtClean="0"/>
              <a:t>ADMIN FLOW CHART</a:t>
            </a:r>
            <a:endParaRPr lang="en-IN" dirty="0"/>
          </a:p>
        </p:txBody>
      </p:sp>
      <p:sp>
        <p:nvSpPr>
          <p:cNvPr id="14" name="Oval 13"/>
          <p:cNvSpPr/>
          <p:nvPr/>
        </p:nvSpPr>
        <p:spPr>
          <a:xfrm>
            <a:off x="5170207" y="1361344"/>
            <a:ext cx="1170774" cy="56402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START</a:t>
            </a:r>
            <a:endParaRPr lang="en-IN" dirty="0"/>
          </a:p>
        </p:txBody>
      </p:sp>
      <p:sp>
        <p:nvSpPr>
          <p:cNvPr id="18" name="Flowchart: Decision 17"/>
          <p:cNvSpPr/>
          <p:nvPr/>
        </p:nvSpPr>
        <p:spPr>
          <a:xfrm>
            <a:off x="4608320" y="2582539"/>
            <a:ext cx="2268908" cy="1316054"/>
          </a:xfrm>
          <a:prstGeom prst="flowChartDecisi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400" dirty="0" smtClean="0"/>
              <a:t>Here the admin can crud operation</a:t>
            </a:r>
            <a:endParaRPr lang="en-IN" sz="1400" dirty="0"/>
          </a:p>
        </p:txBody>
      </p:sp>
      <p:sp>
        <p:nvSpPr>
          <p:cNvPr id="19" name="Rounded Rectangle 18"/>
          <p:cNvSpPr/>
          <p:nvPr/>
        </p:nvSpPr>
        <p:spPr>
          <a:xfrm>
            <a:off x="2014671" y="4781981"/>
            <a:ext cx="1307507" cy="664037"/>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ADD DETAILS</a:t>
            </a:r>
            <a:endParaRPr lang="en-IN" dirty="0"/>
          </a:p>
        </p:txBody>
      </p:sp>
      <p:sp>
        <p:nvSpPr>
          <p:cNvPr id="20" name="Rounded Rectangle 19"/>
          <p:cNvSpPr/>
          <p:nvPr/>
        </p:nvSpPr>
        <p:spPr>
          <a:xfrm>
            <a:off x="5067656" y="4831383"/>
            <a:ext cx="1247686" cy="593933"/>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UPDATE DETAILS</a:t>
            </a:r>
            <a:endParaRPr lang="en-IN" dirty="0"/>
          </a:p>
        </p:txBody>
      </p:sp>
      <p:sp>
        <p:nvSpPr>
          <p:cNvPr id="21" name="Rounded Rectangle 20"/>
          <p:cNvSpPr/>
          <p:nvPr/>
        </p:nvSpPr>
        <p:spPr>
          <a:xfrm>
            <a:off x="8146991" y="4781981"/>
            <a:ext cx="1310356" cy="66403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DELETE DETAILS</a:t>
            </a:r>
            <a:endParaRPr lang="en-IN" dirty="0"/>
          </a:p>
        </p:txBody>
      </p:sp>
      <p:cxnSp>
        <p:nvCxnSpPr>
          <p:cNvPr id="24" name="Straight Arrow Connector 23"/>
          <p:cNvCxnSpPr>
            <a:stCxn id="14" idx="4"/>
          </p:cNvCxnSpPr>
          <p:nvPr/>
        </p:nvCxnSpPr>
        <p:spPr>
          <a:xfrm flipH="1">
            <a:off x="5742774" y="1925366"/>
            <a:ext cx="12820" cy="65717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1" name="Straight Arrow Connector 40"/>
          <p:cNvCxnSpPr/>
          <p:nvPr/>
        </p:nvCxnSpPr>
        <p:spPr>
          <a:xfrm>
            <a:off x="5729955" y="3973794"/>
            <a:ext cx="0" cy="46191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0" name="Rectangle 49"/>
          <p:cNvSpPr/>
          <p:nvPr/>
        </p:nvSpPr>
        <p:spPr>
          <a:xfrm>
            <a:off x="2014671" y="4436473"/>
            <a:ext cx="6890047" cy="662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52" name="Straight Arrow Connector 51"/>
          <p:cNvCxnSpPr/>
          <p:nvPr/>
        </p:nvCxnSpPr>
        <p:spPr>
          <a:xfrm>
            <a:off x="2653284" y="4540359"/>
            <a:ext cx="0" cy="20150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6" name="Straight Arrow Connector 55"/>
          <p:cNvCxnSpPr/>
          <p:nvPr/>
        </p:nvCxnSpPr>
        <p:spPr>
          <a:xfrm>
            <a:off x="5729955" y="4580472"/>
            <a:ext cx="0" cy="20150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7" name="Straight Arrow Connector 56"/>
          <p:cNvCxnSpPr/>
          <p:nvPr/>
        </p:nvCxnSpPr>
        <p:spPr>
          <a:xfrm>
            <a:off x="8802169" y="4540359"/>
            <a:ext cx="0" cy="20150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8" name="Rectangle 57"/>
          <p:cNvSpPr/>
          <p:nvPr/>
        </p:nvSpPr>
        <p:spPr>
          <a:xfrm>
            <a:off x="2014671" y="5546222"/>
            <a:ext cx="7078054" cy="853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62" name="Straight Arrow Connector 61"/>
          <p:cNvCxnSpPr/>
          <p:nvPr/>
        </p:nvCxnSpPr>
        <p:spPr>
          <a:xfrm>
            <a:off x="5651618" y="5715638"/>
            <a:ext cx="0" cy="20150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63" name="Oval 62"/>
          <p:cNvSpPr/>
          <p:nvPr/>
        </p:nvSpPr>
        <p:spPr>
          <a:xfrm>
            <a:off x="5170207" y="5917147"/>
            <a:ext cx="982766" cy="56402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EXIT</a:t>
            </a:r>
            <a:endParaRPr lang="en-IN" dirty="0"/>
          </a:p>
        </p:txBody>
      </p:sp>
    </p:spTree>
    <p:extLst>
      <p:ext uri="{BB962C8B-B14F-4D97-AF65-F5344CB8AC3E}">
        <p14:creationId xmlns:p14="http://schemas.microsoft.com/office/powerpoint/2010/main" val="2459869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20" y="204037"/>
            <a:ext cx="11002962" cy="1189038"/>
          </a:xfrm>
        </p:spPr>
        <p:txBody>
          <a:bodyPr/>
          <a:lstStyle/>
          <a:p>
            <a:r>
              <a:rPr lang="en-US" dirty="0" smtClean="0">
                <a:solidFill>
                  <a:schemeClr val="accent2">
                    <a:lumMod val="75000"/>
                  </a:schemeClr>
                </a:solidFill>
              </a:rPr>
              <a:t>Admin User </a:t>
            </a:r>
            <a:r>
              <a:rPr lang="en-US" dirty="0" smtClean="0"/>
              <a:t/>
            </a:r>
            <a:br>
              <a:rPr lang="en-US" dirty="0" smtClean="0"/>
            </a:br>
            <a:endParaRPr lang="en-IN" dirty="0"/>
          </a:p>
        </p:txBody>
      </p:sp>
      <p:sp>
        <p:nvSpPr>
          <p:cNvPr id="3" name="Footer Placeholder 2"/>
          <p:cNvSpPr>
            <a:spLocks noGrp="1"/>
          </p:cNvSpPr>
          <p:nvPr>
            <p:ph type="ftr" sz="quarter" idx="10"/>
          </p:nvPr>
        </p:nvSpPr>
        <p:spPr/>
        <p:txBody>
          <a:bodyPr/>
          <a:lstStyle/>
          <a:p>
            <a:r>
              <a:rPr lang="en-US" dirty="0" smtClean="0"/>
              <a:t>21/10/2022</a:t>
            </a:r>
            <a:endParaRPr lang="en-US" dirty="0"/>
          </a:p>
        </p:txBody>
      </p:sp>
      <p:sp>
        <p:nvSpPr>
          <p:cNvPr id="4" name="Slide Number Placeholder 3"/>
          <p:cNvSpPr>
            <a:spLocks noGrp="1"/>
          </p:cNvSpPr>
          <p:nvPr>
            <p:ph type="sldNum" sz="quarter" idx="11"/>
          </p:nvPr>
        </p:nvSpPr>
        <p:spPr/>
        <p:txBody>
          <a:bodyPr/>
          <a:lstStyle/>
          <a:p>
            <a:fld id="{8C2E478F-E849-4A8C-AF1F-CBCC78A7CBFA}" type="slidenum">
              <a:rPr lang="en-US" smtClean="0"/>
              <a:pPr/>
              <a:t>15</a:t>
            </a:fld>
            <a:endParaRPr lang="en-US" dirty="0"/>
          </a:p>
        </p:txBody>
      </p:sp>
      <p:sp>
        <p:nvSpPr>
          <p:cNvPr id="5" name="Content Placeholder 4"/>
          <p:cNvSpPr>
            <a:spLocks noGrp="1"/>
          </p:cNvSpPr>
          <p:nvPr>
            <p:ph idx="1"/>
          </p:nvPr>
        </p:nvSpPr>
        <p:spPr/>
        <p:txBody>
          <a:bodyPr>
            <a:normAutofit lnSpcReduction="10000"/>
          </a:bodyPr>
          <a:lstStyle/>
          <a:p>
            <a:pPr>
              <a:lnSpc>
                <a:spcPct val="150000"/>
              </a:lnSpc>
            </a:pPr>
            <a:r>
              <a:rPr lang="en-US" sz="2400" dirty="0"/>
              <a:t>Enables the customers to login to the portal to raise and track complaints </a:t>
            </a:r>
            <a:endParaRPr lang="en-US" sz="2400" dirty="0" smtClean="0"/>
          </a:p>
          <a:p>
            <a:pPr>
              <a:lnSpc>
                <a:spcPct val="150000"/>
              </a:lnSpc>
            </a:pPr>
            <a:r>
              <a:rPr lang="en-US" sz="2400" dirty="0" smtClean="0"/>
              <a:t>Enables </a:t>
            </a:r>
            <a:r>
              <a:rPr lang="en-US" sz="2400" dirty="0"/>
              <a:t>the manager to login, view the complaints raised by the customers and assign the ticket to the engineers </a:t>
            </a:r>
            <a:endParaRPr lang="en-US" sz="2400" dirty="0" smtClean="0"/>
          </a:p>
          <a:p>
            <a:pPr>
              <a:lnSpc>
                <a:spcPct val="150000"/>
              </a:lnSpc>
            </a:pPr>
            <a:r>
              <a:rPr lang="en-US" sz="2400" dirty="0" smtClean="0"/>
              <a:t>Enables </a:t>
            </a:r>
            <a:r>
              <a:rPr lang="en-US" sz="2400" dirty="0"/>
              <a:t>the engineers to pick up the tickets, work on them, enter the status of the task. </a:t>
            </a:r>
            <a:endParaRPr lang="en-US" sz="2400" dirty="0" smtClean="0"/>
          </a:p>
          <a:p>
            <a:pPr>
              <a:lnSpc>
                <a:spcPct val="150000"/>
              </a:lnSpc>
            </a:pPr>
            <a:r>
              <a:rPr lang="en-US" sz="2400" dirty="0" smtClean="0"/>
              <a:t>The </a:t>
            </a:r>
            <a:r>
              <a:rPr lang="en-US" sz="2400" dirty="0"/>
              <a:t>admin user creates other categories of user like customer, manager, and engineers. The admin user has the privilege to create, update and delete the records through the web interface and can access the entire system</a:t>
            </a:r>
            <a:r>
              <a:rPr lang="en-US" dirty="0"/>
              <a:t>.</a:t>
            </a:r>
            <a:endParaRPr lang="en-IN" dirty="0"/>
          </a:p>
        </p:txBody>
      </p:sp>
    </p:spTree>
    <p:extLst>
      <p:ext uri="{BB962C8B-B14F-4D97-AF65-F5344CB8AC3E}">
        <p14:creationId xmlns:p14="http://schemas.microsoft.com/office/powerpoint/2010/main" val="28854135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ity Scape" title="City Scape">
            <a:extLst>
              <a:ext uri="{FF2B5EF4-FFF2-40B4-BE49-F238E27FC236}">
                <a16:creationId xmlns:a16="http://schemas.microsoft.com/office/drawing/2014/main" xmlns="" id="{361EFFB7-8B3E-491D-89F4-6C4D12965016}"/>
              </a:ext>
            </a:extLst>
          </p:cNvPr>
          <p:cNvPicPr>
            <a:picLocks noGrp="1" noChangeAspect="1"/>
          </p:cNvPicPr>
          <p:nvPr>
            <p:ph type="pic" sz="quarter" idx="15"/>
          </p:nvPr>
        </p:nvPicPr>
        <p:blipFill>
          <a:blip r:embed="rId2">
            <a:extLst>
              <a:ext uri="{BEBA8EAE-BF5A-486C-A8C5-ECC9F3942E4B}">
                <a14:imgProps xmlns:a14="http://schemas.microsoft.com/office/drawing/2010/main">
                  <a14:imgLayer r:embed="rId3">
                    <a14:imgEffect>
                      <a14:brightnessContrast bright="-33000"/>
                    </a14:imgEffect>
                  </a14:imgLayer>
                </a14:imgProps>
              </a:ext>
              <a:ext uri="{28A0092B-C50C-407E-A947-70E740481C1C}">
                <a14:useLocalDpi xmlns:a14="http://schemas.microsoft.com/office/drawing/2010/main" val="0"/>
              </a:ext>
            </a:extLst>
          </a:blip>
          <a:srcRect/>
          <a:stretch>
            <a:fillRect/>
          </a:stretch>
        </p:blipFill>
        <p:spPr/>
      </p:pic>
      <p:sp>
        <p:nvSpPr>
          <p:cNvPr id="11" name="Rectangle 10">
            <a:extLst>
              <a:ext uri="{FF2B5EF4-FFF2-40B4-BE49-F238E27FC236}">
                <a16:creationId xmlns:a16="http://schemas.microsoft.com/office/drawing/2014/main" xmlns="" id="{32B205EF-4045-42E3-8101-270CAA2CF42C}"/>
              </a:ext>
              <a:ext uri="{C183D7F6-B498-43B3-948B-1728B52AA6E4}">
                <adec:decorative xmlns:adec="http://schemas.microsoft.com/office/drawing/2017/decorative" xmlns="" val="1"/>
              </a:ext>
            </a:extLst>
          </p:cNvPr>
          <p:cNvSpPr/>
          <p:nvPr/>
        </p:nvSpPr>
        <p:spPr>
          <a:xfrm>
            <a:off x="-71016" y="0"/>
            <a:ext cx="12263015" cy="6858000"/>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nvGrpSpPr>
          <p:cNvPr id="12" name="Group 11">
            <a:extLst>
              <a:ext uri="{FF2B5EF4-FFF2-40B4-BE49-F238E27FC236}">
                <a16:creationId xmlns:a16="http://schemas.microsoft.com/office/drawing/2014/main" xmlns="" id="{1101DF86-6B00-49D3-9EFB-456055F79899}"/>
              </a:ext>
              <a:ext uri="{C183D7F6-B498-43B3-948B-1728B52AA6E4}">
                <adec:decorative xmlns:adec="http://schemas.microsoft.com/office/drawing/2017/decorative" xmlns="" val="1"/>
              </a:ext>
            </a:extLst>
          </p:cNvPr>
          <p:cNvGrpSpPr/>
          <p:nvPr/>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xmlns="" id="{551A06BE-4DC9-42C3-9272-4EF3E833D5F5}"/>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8" name="Graphic 17" descr="Open square">
              <a:extLst>
                <a:ext uri="{FF2B5EF4-FFF2-40B4-BE49-F238E27FC236}">
                  <a16:creationId xmlns:a16="http://schemas.microsoft.com/office/drawing/2014/main" xmlns="" id="{42A4A83C-0C6B-4A7C-B582-33988B027F1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xmlns="" id="{6568F216-4DE5-421A-A222-041B654BB87E}"/>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4" name="Title 3">
            <a:extLst>
              <a:ext uri="{FF2B5EF4-FFF2-40B4-BE49-F238E27FC236}">
                <a16:creationId xmlns:a16="http://schemas.microsoft.com/office/drawing/2014/main" xmlns="" id="{9C2EEB1E-E5B2-44FA-8D26-4D510438DDB9}"/>
              </a:ext>
            </a:extLst>
          </p:cNvPr>
          <p:cNvSpPr>
            <a:spLocks noGrp="1"/>
          </p:cNvSpPr>
          <p:nvPr>
            <p:ph type="title"/>
          </p:nvPr>
        </p:nvSpPr>
        <p:spPr>
          <a:xfrm>
            <a:off x="4506095" y="2507633"/>
            <a:ext cx="4351911" cy="1769608"/>
          </a:xfrm>
        </p:spPr>
        <p:txBody>
          <a:bodyPr>
            <a:normAutofit/>
          </a:bodyPr>
          <a:lstStyle/>
          <a:p>
            <a:r>
              <a:rPr lang="en-US" dirty="0" smtClean="0"/>
              <a:t>Technologies</a:t>
            </a:r>
            <a:endParaRPr lang="en-US" dirty="0"/>
          </a:p>
        </p:txBody>
      </p:sp>
      <p:sp>
        <p:nvSpPr>
          <p:cNvPr id="19" name="Text Placeholder 2">
            <a:extLst>
              <a:ext uri="{FF2B5EF4-FFF2-40B4-BE49-F238E27FC236}">
                <a16:creationId xmlns:a16="http://schemas.microsoft.com/office/drawing/2014/main" xmlns="" id="{2F2E0D99-FB22-4130-AAF1-73D2822A328F}"/>
              </a:ext>
            </a:extLst>
          </p:cNvPr>
          <p:cNvSpPr txBox="1">
            <a:spLocks/>
          </p:cNvSpPr>
          <p:nvPr/>
        </p:nvSpPr>
        <p:spPr>
          <a:xfrm>
            <a:off x="4506095" y="4127455"/>
            <a:ext cx="4351912" cy="296437"/>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pc="0" dirty="0">
                <a:solidFill>
                  <a:srgbClr val="2F3342"/>
                </a:solidFill>
                <a:latin typeface="Cambria" panose="02040503050406030204" pitchFamily="18" charset="0"/>
                <a:ea typeface="Cambria" panose="02040503050406030204" pitchFamily="18" charset="0"/>
              </a:rPr>
              <a:t>Front-End: Angular</a:t>
            </a:r>
          </a:p>
          <a:p>
            <a:pPr algn="ctr">
              <a:lnSpc>
                <a:spcPct val="100000"/>
              </a:lnSpc>
            </a:pPr>
            <a:r>
              <a:rPr lang="en-US" spc="0" dirty="0">
                <a:solidFill>
                  <a:srgbClr val="2F3342"/>
                </a:solidFill>
                <a:latin typeface="Cambria" panose="02040503050406030204" pitchFamily="18" charset="0"/>
                <a:ea typeface="Cambria" panose="02040503050406030204" pitchFamily="18" charset="0"/>
              </a:rPr>
              <a:t>Server-side: Spring Boot, JPA, Hibernate</a:t>
            </a:r>
          </a:p>
          <a:p>
            <a:pPr algn="ctr">
              <a:lnSpc>
                <a:spcPct val="100000"/>
              </a:lnSpc>
            </a:pPr>
            <a:r>
              <a:rPr lang="en-US" spc="0" dirty="0">
                <a:solidFill>
                  <a:srgbClr val="2F3342"/>
                </a:solidFill>
                <a:latin typeface="Cambria" panose="02040503050406030204" pitchFamily="18" charset="0"/>
                <a:ea typeface="Cambria" panose="02040503050406030204" pitchFamily="18" charset="0"/>
              </a:rPr>
              <a:t>Back-end: </a:t>
            </a:r>
            <a:r>
              <a:rPr lang="en-US" spc="0" dirty="0" smtClean="0">
                <a:solidFill>
                  <a:srgbClr val="2F3342"/>
                </a:solidFill>
                <a:latin typeface="Cambria" panose="02040503050406030204" pitchFamily="18" charset="0"/>
                <a:ea typeface="Cambria" panose="02040503050406030204" pitchFamily="18" charset="0"/>
              </a:rPr>
              <a:t>MYSQL</a:t>
            </a:r>
            <a:endParaRPr lang="en-US" spc="0" dirty="0">
              <a:solidFill>
                <a:srgbClr val="2F3342"/>
              </a:solidFill>
              <a:latin typeface="Cambria" panose="02040503050406030204" pitchFamily="18" charset="0"/>
              <a:ea typeface="Cambria" panose="02040503050406030204" pitchFamily="18" charset="0"/>
            </a:endParaRPr>
          </a:p>
          <a:p>
            <a:pPr algn="ctr">
              <a:lnSpc>
                <a:spcPct val="100000"/>
              </a:lnSpc>
            </a:pPr>
            <a:r>
              <a:rPr lang="en-US" spc="0" dirty="0">
                <a:solidFill>
                  <a:srgbClr val="2F3342"/>
                </a:solidFill>
                <a:latin typeface="Cambria" panose="02040503050406030204" pitchFamily="18" charset="0"/>
                <a:ea typeface="Cambria" panose="02040503050406030204" pitchFamily="18" charset="0"/>
              </a:rPr>
              <a:t>Web Server: Tomcat</a:t>
            </a:r>
          </a:p>
        </p:txBody>
      </p:sp>
      <p:sp>
        <p:nvSpPr>
          <p:cNvPr id="8" name="Footer Placeholder 7">
            <a:extLst>
              <a:ext uri="{FF2B5EF4-FFF2-40B4-BE49-F238E27FC236}">
                <a16:creationId xmlns:a16="http://schemas.microsoft.com/office/drawing/2014/main" xmlns="" id="{37EAC647-D2A2-4904-B455-984AECA4DA77}"/>
              </a:ext>
            </a:extLst>
          </p:cNvPr>
          <p:cNvSpPr>
            <a:spLocks noGrp="1"/>
          </p:cNvSpPr>
          <p:nvPr>
            <p:ph type="ftr" sz="quarter" idx="16"/>
          </p:nvPr>
        </p:nvSpPr>
        <p:spPr/>
        <p:txBody>
          <a:bodyPr/>
          <a:lstStyle/>
          <a:p>
            <a:r>
              <a:rPr lang="en-US" dirty="0" smtClean="0"/>
              <a:t>21/10/2022</a:t>
            </a:r>
            <a:endParaRPr lang="en-US" dirty="0"/>
          </a:p>
        </p:txBody>
      </p:sp>
      <p:sp>
        <p:nvSpPr>
          <p:cNvPr id="14" name="Rectangle: Single Corner Snipped 13">
            <a:extLst>
              <a:ext uri="{FF2B5EF4-FFF2-40B4-BE49-F238E27FC236}">
                <a16:creationId xmlns:a16="http://schemas.microsoft.com/office/drawing/2014/main" xmlns="" id="{443EBCED-982A-454F-BC58-43B643EFA10D}"/>
              </a:ext>
              <a:ext uri="{C183D7F6-B498-43B3-948B-1728B52AA6E4}">
                <adec:decorative xmlns:adec="http://schemas.microsoft.com/office/drawing/2017/decorative" xmlns="" val="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a:extLst>
              <a:ext uri="{FF2B5EF4-FFF2-40B4-BE49-F238E27FC236}">
                <a16:creationId xmlns:a16="http://schemas.microsoft.com/office/drawing/2014/main" xmlns="" id="{571FE10C-81AC-4781-843B-B9994368CB9A}"/>
              </a:ext>
            </a:extLst>
          </p:cNvPr>
          <p:cNvSpPr>
            <a:spLocks noGrp="1"/>
          </p:cNvSpPr>
          <p:nvPr>
            <p:ph type="sldNum" sz="quarter" idx="17"/>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16</a:t>
            </a:fld>
            <a:endParaRPr lang="en-US"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715" y="496231"/>
            <a:ext cx="1596199" cy="1710213"/>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4334" y="5248260"/>
            <a:ext cx="2857899" cy="77163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4436" y="224526"/>
            <a:ext cx="2857899" cy="1486107"/>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6243" y="2993824"/>
            <a:ext cx="2857899" cy="733527"/>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65827" y="2538162"/>
            <a:ext cx="1640208" cy="1708550"/>
          </a:xfrm>
          <a:prstGeom prst="rect">
            <a:avLst/>
          </a:prstGeom>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04797" y="5051400"/>
            <a:ext cx="2857899" cy="800212"/>
          </a:xfrm>
          <a:prstGeom prst="rect">
            <a:avLst/>
          </a:prstGeom>
        </p:spPr>
      </p:pic>
    </p:spTree>
    <p:extLst>
      <p:ext uri="{BB962C8B-B14F-4D97-AF65-F5344CB8AC3E}">
        <p14:creationId xmlns:p14="http://schemas.microsoft.com/office/powerpoint/2010/main" val="423632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 calcmode="lin" valueType="num">
                                      <p:cBhvr additive="base">
                                        <p:cTn id="1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xEl>
                                              <p:pRg st="1" end="1"/>
                                            </p:txEl>
                                          </p:spTgt>
                                        </p:tgtEl>
                                        <p:attrNameLst>
                                          <p:attrName>style.visibility</p:attrName>
                                        </p:attrNameLst>
                                      </p:cBhvr>
                                      <p:to>
                                        <p:strVal val="visible"/>
                                      </p:to>
                                    </p:set>
                                    <p:anim calcmode="lin" valueType="num">
                                      <p:cBhvr additive="base">
                                        <p:cTn id="15"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additive="base">
                                        <p:cTn id="19"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
                                            <p:txEl>
                                              <p:pRg st="3" end="3"/>
                                            </p:txEl>
                                          </p:spTgt>
                                        </p:tgtEl>
                                        <p:attrNameLst>
                                          <p:attrName>style.visibility</p:attrName>
                                        </p:attrNameLst>
                                      </p:cBhvr>
                                      <p:to>
                                        <p:strVal val="visible"/>
                                      </p:to>
                                    </p:set>
                                    <p:anim calcmode="lin" valueType="num">
                                      <p:cBhvr additive="base">
                                        <p:cTn id="23" dur="500" fill="hold"/>
                                        <p:tgtEl>
                                          <p:spTgt spid="19">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9">
                                            <p:txEl>
                                              <p:pRg st="3" end="3"/>
                                            </p:txEl>
                                          </p:spTgt>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6"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145">
                                          <p:stCondLst>
                                            <p:cond delay="0"/>
                                          </p:stCondLst>
                                        </p:cTn>
                                        <p:tgtEl>
                                          <p:spTgt spid="2"/>
                                        </p:tgtEl>
                                      </p:cBhvr>
                                    </p:animEffect>
                                    <p:anim calcmode="lin" valueType="num">
                                      <p:cBhvr>
                                        <p:cTn id="29" dur="456"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30" dur="166"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31" dur="166" tmFilter="0, 0; 0.125,0.2665; 0.25,0.4; 0.375,0.465; 0.5,0.5;  0.625,0.535; 0.75,0.6; 0.875,0.7335; 1,1">
                                          <p:stCondLst>
                                            <p:cond delay="166"/>
                                          </p:stCondLst>
                                        </p:cTn>
                                        <p:tgtEl>
                                          <p:spTgt spid="2"/>
                                        </p:tgtEl>
                                        <p:attrNameLst>
                                          <p:attrName>ppt_y</p:attrName>
                                        </p:attrNameLst>
                                      </p:cBhvr>
                                      <p:tavLst>
                                        <p:tav tm="0" fmla="#ppt_y-sin(pi*$)/9">
                                          <p:val>
                                            <p:fltVal val="0"/>
                                          </p:val>
                                        </p:tav>
                                        <p:tav tm="100000">
                                          <p:val>
                                            <p:fltVal val="1"/>
                                          </p:val>
                                        </p:tav>
                                      </p:tavLst>
                                    </p:anim>
                                    <p:anim calcmode="lin" valueType="num">
                                      <p:cBhvr>
                                        <p:cTn id="32" dur="83" tmFilter="0, 0; 0.125,0.2665; 0.25,0.4; 0.375,0.465; 0.5,0.5;  0.625,0.535; 0.75,0.6; 0.875,0.7335; 1,1">
                                          <p:stCondLst>
                                            <p:cond delay="331"/>
                                          </p:stCondLst>
                                        </p:cTn>
                                        <p:tgtEl>
                                          <p:spTgt spid="2"/>
                                        </p:tgtEl>
                                        <p:attrNameLst>
                                          <p:attrName>ppt_y</p:attrName>
                                        </p:attrNameLst>
                                      </p:cBhvr>
                                      <p:tavLst>
                                        <p:tav tm="0" fmla="#ppt_y-sin(pi*$)/27">
                                          <p:val>
                                            <p:fltVal val="0"/>
                                          </p:val>
                                        </p:tav>
                                        <p:tav tm="100000">
                                          <p:val>
                                            <p:fltVal val="1"/>
                                          </p:val>
                                        </p:tav>
                                      </p:tavLst>
                                    </p:anim>
                                    <p:anim calcmode="lin" valueType="num">
                                      <p:cBhvr>
                                        <p:cTn id="33" dur="41" tmFilter="0, 0; 0.125,0.2665; 0.25,0.4; 0.375,0.465; 0.5,0.5;  0.625,0.535; 0.75,0.6; 0.875,0.7335; 1,1">
                                          <p:stCondLst>
                                            <p:cond delay="414"/>
                                          </p:stCondLst>
                                        </p:cTn>
                                        <p:tgtEl>
                                          <p:spTgt spid="2"/>
                                        </p:tgtEl>
                                        <p:attrNameLst>
                                          <p:attrName>ppt_y</p:attrName>
                                        </p:attrNameLst>
                                      </p:cBhvr>
                                      <p:tavLst>
                                        <p:tav tm="0" fmla="#ppt_y-sin(pi*$)/81">
                                          <p:val>
                                            <p:fltVal val="0"/>
                                          </p:val>
                                        </p:tav>
                                        <p:tav tm="100000">
                                          <p:val>
                                            <p:fltVal val="1"/>
                                          </p:val>
                                        </p:tav>
                                      </p:tavLst>
                                    </p:anim>
                                    <p:animScale>
                                      <p:cBhvr>
                                        <p:cTn id="34" dur="7">
                                          <p:stCondLst>
                                            <p:cond delay="162"/>
                                          </p:stCondLst>
                                        </p:cTn>
                                        <p:tgtEl>
                                          <p:spTgt spid="2"/>
                                        </p:tgtEl>
                                      </p:cBhvr>
                                      <p:to x="100000" y="60000"/>
                                    </p:animScale>
                                    <p:animScale>
                                      <p:cBhvr>
                                        <p:cTn id="35" dur="41" decel="50000">
                                          <p:stCondLst>
                                            <p:cond delay="169"/>
                                          </p:stCondLst>
                                        </p:cTn>
                                        <p:tgtEl>
                                          <p:spTgt spid="2"/>
                                        </p:tgtEl>
                                      </p:cBhvr>
                                      <p:to x="100000" y="100000"/>
                                    </p:animScale>
                                    <p:animScale>
                                      <p:cBhvr>
                                        <p:cTn id="36" dur="7">
                                          <p:stCondLst>
                                            <p:cond delay="328"/>
                                          </p:stCondLst>
                                        </p:cTn>
                                        <p:tgtEl>
                                          <p:spTgt spid="2"/>
                                        </p:tgtEl>
                                      </p:cBhvr>
                                      <p:to x="100000" y="80000"/>
                                    </p:animScale>
                                    <p:animScale>
                                      <p:cBhvr>
                                        <p:cTn id="37" dur="41" decel="50000">
                                          <p:stCondLst>
                                            <p:cond delay="335"/>
                                          </p:stCondLst>
                                        </p:cTn>
                                        <p:tgtEl>
                                          <p:spTgt spid="2"/>
                                        </p:tgtEl>
                                      </p:cBhvr>
                                      <p:to x="100000" y="100000"/>
                                    </p:animScale>
                                    <p:animScale>
                                      <p:cBhvr>
                                        <p:cTn id="38" dur="7">
                                          <p:stCondLst>
                                            <p:cond delay="410"/>
                                          </p:stCondLst>
                                        </p:cTn>
                                        <p:tgtEl>
                                          <p:spTgt spid="2"/>
                                        </p:tgtEl>
                                      </p:cBhvr>
                                      <p:to x="100000" y="90000"/>
                                    </p:animScale>
                                    <p:animScale>
                                      <p:cBhvr>
                                        <p:cTn id="39" dur="41" decel="50000">
                                          <p:stCondLst>
                                            <p:cond delay="417"/>
                                          </p:stCondLst>
                                        </p:cTn>
                                        <p:tgtEl>
                                          <p:spTgt spid="2"/>
                                        </p:tgtEl>
                                      </p:cBhvr>
                                      <p:to x="100000" y="100000"/>
                                    </p:animScale>
                                    <p:animScale>
                                      <p:cBhvr>
                                        <p:cTn id="40" dur="7">
                                          <p:stCondLst>
                                            <p:cond delay="452"/>
                                          </p:stCondLst>
                                        </p:cTn>
                                        <p:tgtEl>
                                          <p:spTgt spid="2"/>
                                        </p:tgtEl>
                                      </p:cBhvr>
                                      <p:to x="100000" y="95000"/>
                                    </p:animScale>
                                    <p:animScale>
                                      <p:cBhvr>
                                        <p:cTn id="41" dur="41" decel="50000">
                                          <p:stCondLst>
                                            <p:cond delay="459"/>
                                          </p:stCondLst>
                                        </p:cTn>
                                        <p:tgtEl>
                                          <p:spTgt spid="2"/>
                                        </p:tgtEl>
                                      </p:cBhvr>
                                      <p:to x="100000" y="100000"/>
                                    </p:animScale>
                                  </p:childTnLst>
                                </p:cTn>
                              </p:par>
                            </p:childTnLst>
                          </p:cTn>
                        </p:par>
                        <p:par>
                          <p:cTn id="42" fill="hold">
                            <p:stCondLst>
                              <p:cond delay="1000"/>
                            </p:stCondLst>
                            <p:childTnLst>
                              <p:par>
                                <p:cTn id="43" presetID="26" presetClass="entr" presetSubtype="0"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down)">
                                      <p:cBhvr>
                                        <p:cTn id="45" dur="145">
                                          <p:stCondLst>
                                            <p:cond delay="0"/>
                                          </p:stCondLst>
                                        </p:cTn>
                                        <p:tgtEl>
                                          <p:spTgt spid="20"/>
                                        </p:tgtEl>
                                      </p:cBhvr>
                                    </p:animEffect>
                                    <p:anim calcmode="lin" valueType="num">
                                      <p:cBhvr>
                                        <p:cTn id="46" dur="456"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47" dur="166"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48" dur="166" tmFilter="0, 0; 0.125,0.2665; 0.25,0.4; 0.375,0.465; 0.5,0.5;  0.625,0.535; 0.75,0.6; 0.875,0.7335; 1,1">
                                          <p:stCondLst>
                                            <p:cond delay="166"/>
                                          </p:stCondLst>
                                        </p:cTn>
                                        <p:tgtEl>
                                          <p:spTgt spid="20"/>
                                        </p:tgtEl>
                                        <p:attrNameLst>
                                          <p:attrName>ppt_y</p:attrName>
                                        </p:attrNameLst>
                                      </p:cBhvr>
                                      <p:tavLst>
                                        <p:tav tm="0" fmla="#ppt_y-sin(pi*$)/9">
                                          <p:val>
                                            <p:fltVal val="0"/>
                                          </p:val>
                                        </p:tav>
                                        <p:tav tm="100000">
                                          <p:val>
                                            <p:fltVal val="1"/>
                                          </p:val>
                                        </p:tav>
                                      </p:tavLst>
                                    </p:anim>
                                    <p:anim calcmode="lin" valueType="num">
                                      <p:cBhvr>
                                        <p:cTn id="49" dur="83" tmFilter="0, 0; 0.125,0.2665; 0.25,0.4; 0.375,0.465; 0.5,0.5;  0.625,0.535; 0.75,0.6; 0.875,0.7335; 1,1">
                                          <p:stCondLst>
                                            <p:cond delay="331"/>
                                          </p:stCondLst>
                                        </p:cTn>
                                        <p:tgtEl>
                                          <p:spTgt spid="20"/>
                                        </p:tgtEl>
                                        <p:attrNameLst>
                                          <p:attrName>ppt_y</p:attrName>
                                        </p:attrNameLst>
                                      </p:cBhvr>
                                      <p:tavLst>
                                        <p:tav tm="0" fmla="#ppt_y-sin(pi*$)/27">
                                          <p:val>
                                            <p:fltVal val="0"/>
                                          </p:val>
                                        </p:tav>
                                        <p:tav tm="100000">
                                          <p:val>
                                            <p:fltVal val="1"/>
                                          </p:val>
                                        </p:tav>
                                      </p:tavLst>
                                    </p:anim>
                                    <p:anim calcmode="lin" valueType="num">
                                      <p:cBhvr>
                                        <p:cTn id="50" dur="41" tmFilter="0, 0; 0.125,0.2665; 0.25,0.4; 0.375,0.465; 0.5,0.5;  0.625,0.535; 0.75,0.6; 0.875,0.7335; 1,1">
                                          <p:stCondLst>
                                            <p:cond delay="414"/>
                                          </p:stCondLst>
                                        </p:cTn>
                                        <p:tgtEl>
                                          <p:spTgt spid="20"/>
                                        </p:tgtEl>
                                        <p:attrNameLst>
                                          <p:attrName>ppt_y</p:attrName>
                                        </p:attrNameLst>
                                      </p:cBhvr>
                                      <p:tavLst>
                                        <p:tav tm="0" fmla="#ppt_y-sin(pi*$)/81">
                                          <p:val>
                                            <p:fltVal val="0"/>
                                          </p:val>
                                        </p:tav>
                                        <p:tav tm="100000">
                                          <p:val>
                                            <p:fltVal val="1"/>
                                          </p:val>
                                        </p:tav>
                                      </p:tavLst>
                                    </p:anim>
                                    <p:animScale>
                                      <p:cBhvr>
                                        <p:cTn id="51" dur="7">
                                          <p:stCondLst>
                                            <p:cond delay="162"/>
                                          </p:stCondLst>
                                        </p:cTn>
                                        <p:tgtEl>
                                          <p:spTgt spid="20"/>
                                        </p:tgtEl>
                                      </p:cBhvr>
                                      <p:to x="100000" y="60000"/>
                                    </p:animScale>
                                    <p:animScale>
                                      <p:cBhvr>
                                        <p:cTn id="52" dur="41" decel="50000">
                                          <p:stCondLst>
                                            <p:cond delay="169"/>
                                          </p:stCondLst>
                                        </p:cTn>
                                        <p:tgtEl>
                                          <p:spTgt spid="20"/>
                                        </p:tgtEl>
                                      </p:cBhvr>
                                      <p:to x="100000" y="100000"/>
                                    </p:animScale>
                                    <p:animScale>
                                      <p:cBhvr>
                                        <p:cTn id="53" dur="7">
                                          <p:stCondLst>
                                            <p:cond delay="328"/>
                                          </p:stCondLst>
                                        </p:cTn>
                                        <p:tgtEl>
                                          <p:spTgt spid="20"/>
                                        </p:tgtEl>
                                      </p:cBhvr>
                                      <p:to x="100000" y="80000"/>
                                    </p:animScale>
                                    <p:animScale>
                                      <p:cBhvr>
                                        <p:cTn id="54" dur="41" decel="50000">
                                          <p:stCondLst>
                                            <p:cond delay="335"/>
                                          </p:stCondLst>
                                        </p:cTn>
                                        <p:tgtEl>
                                          <p:spTgt spid="20"/>
                                        </p:tgtEl>
                                      </p:cBhvr>
                                      <p:to x="100000" y="100000"/>
                                    </p:animScale>
                                    <p:animScale>
                                      <p:cBhvr>
                                        <p:cTn id="55" dur="7">
                                          <p:stCondLst>
                                            <p:cond delay="410"/>
                                          </p:stCondLst>
                                        </p:cTn>
                                        <p:tgtEl>
                                          <p:spTgt spid="20"/>
                                        </p:tgtEl>
                                      </p:cBhvr>
                                      <p:to x="100000" y="90000"/>
                                    </p:animScale>
                                    <p:animScale>
                                      <p:cBhvr>
                                        <p:cTn id="56" dur="41" decel="50000">
                                          <p:stCondLst>
                                            <p:cond delay="417"/>
                                          </p:stCondLst>
                                        </p:cTn>
                                        <p:tgtEl>
                                          <p:spTgt spid="20"/>
                                        </p:tgtEl>
                                      </p:cBhvr>
                                      <p:to x="100000" y="100000"/>
                                    </p:animScale>
                                    <p:animScale>
                                      <p:cBhvr>
                                        <p:cTn id="57" dur="7">
                                          <p:stCondLst>
                                            <p:cond delay="452"/>
                                          </p:stCondLst>
                                        </p:cTn>
                                        <p:tgtEl>
                                          <p:spTgt spid="20"/>
                                        </p:tgtEl>
                                      </p:cBhvr>
                                      <p:to x="100000" y="95000"/>
                                    </p:animScale>
                                    <p:animScale>
                                      <p:cBhvr>
                                        <p:cTn id="58" dur="41" decel="50000">
                                          <p:stCondLst>
                                            <p:cond delay="459"/>
                                          </p:stCondLst>
                                        </p:cTn>
                                        <p:tgtEl>
                                          <p:spTgt spid="20"/>
                                        </p:tgtEl>
                                      </p:cBhvr>
                                      <p:to x="100000" y="100000"/>
                                    </p:animScale>
                                  </p:childTnLst>
                                </p:cTn>
                              </p:par>
                            </p:childTnLst>
                          </p:cTn>
                        </p:par>
                        <p:par>
                          <p:cTn id="59" fill="hold">
                            <p:stCondLst>
                              <p:cond delay="1500"/>
                            </p:stCondLst>
                            <p:childTnLst>
                              <p:par>
                                <p:cTn id="60" presetID="26" presetClass="entr" presetSubtype="0" fill="hold" nodeType="after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wipe(down)">
                                      <p:cBhvr>
                                        <p:cTn id="62" dur="145">
                                          <p:stCondLst>
                                            <p:cond delay="0"/>
                                          </p:stCondLst>
                                        </p:cTn>
                                        <p:tgtEl>
                                          <p:spTgt spid="5"/>
                                        </p:tgtEl>
                                      </p:cBhvr>
                                    </p:animEffect>
                                    <p:anim calcmode="lin" valueType="num">
                                      <p:cBhvr>
                                        <p:cTn id="63" dur="456"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64" dur="166"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65" dur="166" tmFilter="0, 0; 0.125,0.2665; 0.25,0.4; 0.375,0.465; 0.5,0.5;  0.625,0.535; 0.75,0.6; 0.875,0.7335; 1,1">
                                          <p:stCondLst>
                                            <p:cond delay="166"/>
                                          </p:stCondLst>
                                        </p:cTn>
                                        <p:tgtEl>
                                          <p:spTgt spid="5"/>
                                        </p:tgtEl>
                                        <p:attrNameLst>
                                          <p:attrName>ppt_y</p:attrName>
                                        </p:attrNameLst>
                                      </p:cBhvr>
                                      <p:tavLst>
                                        <p:tav tm="0" fmla="#ppt_y-sin(pi*$)/9">
                                          <p:val>
                                            <p:fltVal val="0"/>
                                          </p:val>
                                        </p:tav>
                                        <p:tav tm="100000">
                                          <p:val>
                                            <p:fltVal val="1"/>
                                          </p:val>
                                        </p:tav>
                                      </p:tavLst>
                                    </p:anim>
                                    <p:anim calcmode="lin" valueType="num">
                                      <p:cBhvr>
                                        <p:cTn id="66" dur="83" tmFilter="0, 0; 0.125,0.2665; 0.25,0.4; 0.375,0.465; 0.5,0.5;  0.625,0.535; 0.75,0.6; 0.875,0.7335; 1,1">
                                          <p:stCondLst>
                                            <p:cond delay="331"/>
                                          </p:stCondLst>
                                        </p:cTn>
                                        <p:tgtEl>
                                          <p:spTgt spid="5"/>
                                        </p:tgtEl>
                                        <p:attrNameLst>
                                          <p:attrName>ppt_y</p:attrName>
                                        </p:attrNameLst>
                                      </p:cBhvr>
                                      <p:tavLst>
                                        <p:tav tm="0" fmla="#ppt_y-sin(pi*$)/27">
                                          <p:val>
                                            <p:fltVal val="0"/>
                                          </p:val>
                                        </p:tav>
                                        <p:tav tm="100000">
                                          <p:val>
                                            <p:fltVal val="1"/>
                                          </p:val>
                                        </p:tav>
                                      </p:tavLst>
                                    </p:anim>
                                    <p:anim calcmode="lin" valueType="num">
                                      <p:cBhvr>
                                        <p:cTn id="67" dur="41" tmFilter="0, 0; 0.125,0.2665; 0.25,0.4; 0.375,0.465; 0.5,0.5;  0.625,0.535; 0.75,0.6; 0.875,0.7335; 1,1">
                                          <p:stCondLst>
                                            <p:cond delay="414"/>
                                          </p:stCondLst>
                                        </p:cTn>
                                        <p:tgtEl>
                                          <p:spTgt spid="5"/>
                                        </p:tgtEl>
                                        <p:attrNameLst>
                                          <p:attrName>ppt_y</p:attrName>
                                        </p:attrNameLst>
                                      </p:cBhvr>
                                      <p:tavLst>
                                        <p:tav tm="0" fmla="#ppt_y-sin(pi*$)/81">
                                          <p:val>
                                            <p:fltVal val="0"/>
                                          </p:val>
                                        </p:tav>
                                        <p:tav tm="100000">
                                          <p:val>
                                            <p:fltVal val="1"/>
                                          </p:val>
                                        </p:tav>
                                      </p:tavLst>
                                    </p:anim>
                                    <p:animScale>
                                      <p:cBhvr>
                                        <p:cTn id="68" dur="7">
                                          <p:stCondLst>
                                            <p:cond delay="162"/>
                                          </p:stCondLst>
                                        </p:cTn>
                                        <p:tgtEl>
                                          <p:spTgt spid="5"/>
                                        </p:tgtEl>
                                      </p:cBhvr>
                                      <p:to x="100000" y="60000"/>
                                    </p:animScale>
                                    <p:animScale>
                                      <p:cBhvr>
                                        <p:cTn id="69" dur="41" decel="50000">
                                          <p:stCondLst>
                                            <p:cond delay="169"/>
                                          </p:stCondLst>
                                        </p:cTn>
                                        <p:tgtEl>
                                          <p:spTgt spid="5"/>
                                        </p:tgtEl>
                                      </p:cBhvr>
                                      <p:to x="100000" y="100000"/>
                                    </p:animScale>
                                    <p:animScale>
                                      <p:cBhvr>
                                        <p:cTn id="70" dur="7">
                                          <p:stCondLst>
                                            <p:cond delay="328"/>
                                          </p:stCondLst>
                                        </p:cTn>
                                        <p:tgtEl>
                                          <p:spTgt spid="5"/>
                                        </p:tgtEl>
                                      </p:cBhvr>
                                      <p:to x="100000" y="80000"/>
                                    </p:animScale>
                                    <p:animScale>
                                      <p:cBhvr>
                                        <p:cTn id="71" dur="41" decel="50000">
                                          <p:stCondLst>
                                            <p:cond delay="335"/>
                                          </p:stCondLst>
                                        </p:cTn>
                                        <p:tgtEl>
                                          <p:spTgt spid="5"/>
                                        </p:tgtEl>
                                      </p:cBhvr>
                                      <p:to x="100000" y="100000"/>
                                    </p:animScale>
                                    <p:animScale>
                                      <p:cBhvr>
                                        <p:cTn id="72" dur="7">
                                          <p:stCondLst>
                                            <p:cond delay="410"/>
                                          </p:stCondLst>
                                        </p:cTn>
                                        <p:tgtEl>
                                          <p:spTgt spid="5"/>
                                        </p:tgtEl>
                                      </p:cBhvr>
                                      <p:to x="100000" y="90000"/>
                                    </p:animScale>
                                    <p:animScale>
                                      <p:cBhvr>
                                        <p:cTn id="73" dur="41" decel="50000">
                                          <p:stCondLst>
                                            <p:cond delay="417"/>
                                          </p:stCondLst>
                                        </p:cTn>
                                        <p:tgtEl>
                                          <p:spTgt spid="5"/>
                                        </p:tgtEl>
                                      </p:cBhvr>
                                      <p:to x="100000" y="100000"/>
                                    </p:animScale>
                                    <p:animScale>
                                      <p:cBhvr>
                                        <p:cTn id="74" dur="7">
                                          <p:stCondLst>
                                            <p:cond delay="452"/>
                                          </p:stCondLst>
                                        </p:cTn>
                                        <p:tgtEl>
                                          <p:spTgt spid="5"/>
                                        </p:tgtEl>
                                      </p:cBhvr>
                                      <p:to x="100000" y="95000"/>
                                    </p:animScale>
                                    <p:animScale>
                                      <p:cBhvr>
                                        <p:cTn id="75" dur="41" decel="50000">
                                          <p:stCondLst>
                                            <p:cond delay="459"/>
                                          </p:stCondLst>
                                        </p:cTn>
                                        <p:tgtEl>
                                          <p:spTgt spid="5"/>
                                        </p:tgtEl>
                                      </p:cBhvr>
                                      <p:to x="100000" y="100000"/>
                                    </p:animScale>
                                  </p:childTnLst>
                                </p:cTn>
                              </p:par>
                            </p:childTnLst>
                          </p:cTn>
                        </p:par>
                        <p:par>
                          <p:cTn id="76" fill="hold">
                            <p:stCondLst>
                              <p:cond delay="2000"/>
                            </p:stCondLst>
                            <p:childTnLst>
                              <p:par>
                                <p:cTn id="77" presetID="26" presetClass="entr" presetSubtype="0" fill="hold" nodeType="after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wipe(down)">
                                      <p:cBhvr>
                                        <p:cTn id="79" dur="145">
                                          <p:stCondLst>
                                            <p:cond delay="0"/>
                                          </p:stCondLst>
                                        </p:cTn>
                                        <p:tgtEl>
                                          <p:spTgt spid="9"/>
                                        </p:tgtEl>
                                      </p:cBhvr>
                                    </p:animEffect>
                                    <p:anim calcmode="lin" valueType="num">
                                      <p:cBhvr>
                                        <p:cTn id="80" dur="456"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81" dur="166"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82" dur="166" tmFilter="0, 0; 0.125,0.2665; 0.25,0.4; 0.375,0.465; 0.5,0.5;  0.625,0.535; 0.75,0.6; 0.875,0.7335; 1,1">
                                          <p:stCondLst>
                                            <p:cond delay="166"/>
                                          </p:stCondLst>
                                        </p:cTn>
                                        <p:tgtEl>
                                          <p:spTgt spid="9"/>
                                        </p:tgtEl>
                                        <p:attrNameLst>
                                          <p:attrName>ppt_y</p:attrName>
                                        </p:attrNameLst>
                                      </p:cBhvr>
                                      <p:tavLst>
                                        <p:tav tm="0" fmla="#ppt_y-sin(pi*$)/9">
                                          <p:val>
                                            <p:fltVal val="0"/>
                                          </p:val>
                                        </p:tav>
                                        <p:tav tm="100000">
                                          <p:val>
                                            <p:fltVal val="1"/>
                                          </p:val>
                                        </p:tav>
                                      </p:tavLst>
                                    </p:anim>
                                    <p:anim calcmode="lin" valueType="num">
                                      <p:cBhvr>
                                        <p:cTn id="83" dur="83" tmFilter="0, 0; 0.125,0.2665; 0.25,0.4; 0.375,0.465; 0.5,0.5;  0.625,0.535; 0.75,0.6; 0.875,0.7335; 1,1">
                                          <p:stCondLst>
                                            <p:cond delay="331"/>
                                          </p:stCondLst>
                                        </p:cTn>
                                        <p:tgtEl>
                                          <p:spTgt spid="9"/>
                                        </p:tgtEl>
                                        <p:attrNameLst>
                                          <p:attrName>ppt_y</p:attrName>
                                        </p:attrNameLst>
                                      </p:cBhvr>
                                      <p:tavLst>
                                        <p:tav tm="0" fmla="#ppt_y-sin(pi*$)/27">
                                          <p:val>
                                            <p:fltVal val="0"/>
                                          </p:val>
                                        </p:tav>
                                        <p:tav tm="100000">
                                          <p:val>
                                            <p:fltVal val="1"/>
                                          </p:val>
                                        </p:tav>
                                      </p:tavLst>
                                    </p:anim>
                                    <p:anim calcmode="lin" valueType="num">
                                      <p:cBhvr>
                                        <p:cTn id="84" dur="41" tmFilter="0, 0; 0.125,0.2665; 0.25,0.4; 0.375,0.465; 0.5,0.5;  0.625,0.535; 0.75,0.6; 0.875,0.7335; 1,1">
                                          <p:stCondLst>
                                            <p:cond delay="414"/>
                                          </p:stCondLst>
                                        </p:cTn>
                                        <p:tgtEl>
                                          <p:spTgt spid="9"/>
                                        </p:tgtEl>
                                        <p:attrNameLst>
                                          <p:attrName>ppt_y</p:attrName>
                                        </p:attrNameLst>
                                      </p:cBhvr>
                                      <p:tavLst>
                                        <p:tav tm="0" fmla="#ppt_y-sin(pi*$)/81">
                                          <p:val>
                                            <p:fltVal val="0"/>
                                          </p:val>
                                        </p:tav>
                                        <p:tav tm="100000">
                                          <p:val>
                                            <p:fltVal val="1"/>
                                          </p:val>
                                        </p:tav>
                                      </p:tavLst>
                                    </p:anim>
                                    <p:animScale>
                                      <p:cBhvr>
                                        <p:cTn id="85" dur="7">
                                          <p:stCondLst>
                                            <p:cond delay="162"/>
                                          </p:stCondLst>
                                        </p:cTn>
                                        <p:tgtEl>
                                          <p:spTgt spid="9"/>
                                        </p:tgtEl>
                                      </p:cBhvr>
                                      <p:to x="100000" y="60000"/>
                                    </p:animScale>
                                    <p:animScale>
                                      <p:cBhvr>
                                        <p:cTn id="86" dur="41" decel="50000">
                                          <p:stCondLst>
                                            <p:cond delay="169"/>
                                          </p:stCondLst>
                                        </p:cTn>
                                        <p:tgtEl>
                                          <p:spTgt spid="9"/>
                                        </p:tgtEl>
                                      </p:cBhvr>
                                      <p:to x="100000" y="100000"/>
                                    </p:animScale>
                                    <p:animScale>
                                      <p:cBhvr>
                                        <p:cTn id="87" dur="7">
                                          <p:stCondLst>
                                            <p:cond delay="328"/>
                                          </p:stCondLst>
                                        </p:cTn>
                                        <p:tgtEl>
                                          <p:spTgt spid="9"/>
                                        </p:tgtEl>
                                      </p:cBhvr>
                                      <p:to x="100000" y="80000"/>
                                    </p:animScale>
                                    <p:animScale>
                                      <p:cBhvr>
                                        <p:cTn id="88" dur="41" decel="50000">
                                          <p:stCondLst>
                                            <p:cond delay="335"/>
                                          </p:stCondLst>
                                        </p:cTn>
                                        <p:tgtEl>
                                          <p:spTgt spid="9"/>
                                        </p:tgtEl>
                                      </p:cBhvr>
                                      <p:to x="100000" y="100000"/>
                                    </p:animScale>
                                    <p:animScale>
                                      <p:cBhvr>
                                        <p:cTn id="89" dur="7">
                                          <p:stCondLst>
                                            <p:cond delay="410"/>
                                          </p:stCondLst>
                                        </p:cTn>
                                        <p:tgtEl>
                                          <p:spTgt spid="9"/>
                                        </p:tgtEl>
                                      </p:cBhvr>
                                      <p:to x="100000" y="90000"/>
                                    </p:animScale>
                                    <p:animScale>
                                      <p:cBhvr>
                                        <p:cTn id="90" dur="41" decel="50000">
                                          <p:stCondLst>
                                            <p:cond delay="417"/>
                                          </p:stCondLst>
                                        </p:cTn>
                                        <p:tgtEl>
                                          <p:spTgt spid="9"/>
                                        </p:tgtEl>
                                      </p:cBhvr>
                                      <p:to x="100000" y="100000"/>
                                    </p:animScale>
                                    <p:animScale>
                                      <p:cBhvr>
                                        <p:cTn id="91" dur="7">
                                          <p:stCondLst>
                                            <p:cond delay="452"/>
                                          </p:stCondLst>
                                        </p:cTn>
                                        <p:tgtEl>
                                          <p:spTgt spid="9"/>
                                        </p:tgtEl>
                                      </p:cBhvr>
                                      <p:to x="100000" y="95000"/>
                                    </p:animScale>
                                    <p:animScale>
                                      <p:cBhvr>
                                        <p:cTn id="92" dur="41" decel="50000">
                                          <p:stCondLst>
                                            <p:cond delay="459"/>
                                          </p:stCondLst>
                                        </p:cTn>
                                        <p:tgtEl>
                                          <p:spTgt spid="9"/>
                                        </p:tgtEl>
                                      </p:cBhvr>
                                      <p:to x="100000" y="100000"/>
                                    </p:animScale>
                                  </p:childTnLst>
                                </p:cTn>
                              </p:par>
                            </p:childTnLst>
                          </p:cTn>
                        </p:par>
                        <p:par>
                          <p:cTn id="93" fill="hold">
                            <p:stCondLst>
                              <p:cond delay="2500"/>
                            </p:stCondLst>
                            <p:childTnLst>
                              <p:par>
                                <p:cTn id="94" presetID="26" presetClass="entr" presetSubtype="0" fill="hold" nodeType="after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wipe(down)">
                                      <p:cBhvr>
                                        <p:cTn id="96" dur="145">
                                          <p:stCondLst>
                                            <p:cond delay="0"/>
                                          </p:stCondLst>
                                        </p:cTn>
                                        <p:tgtEl>
                                          <p:spTgt spid="22"/>
                                        </p:tgtEl>
                                      </p:cBhvr>
                                    </p:animEffect>
                                    <p:anim calcmode="lin" valueType="num">
                                      <p:cBhvr>
                                        <p:cTn id="97" dur="456"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98" dur="166"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99" dur="166" tmFilter="0, 0; 0.125,0.2665; 0.25,0.4; 0.375,0.465; 0.5,0.5;  0.625,0.535; 0.75,0.6; 0.875,0.7335; 1,1">
                                          <p:stCondLst>
                                            <p:cond delay="166"/>
                                          </p:stCondLst>
                                        </p:cTn>
                                        <p:tgtEl>
                                          <p:spTgt spid="22"/>
                                        </p:tgtEl>
                                        <p:attrNameLst>
                                          <p:attrName>ppt_y</p:attrName>
                                        </p:attrNameLst>
                                      </p:cBhvr>
                                      <p:tavLst>
                                        <p:tav tm="0" fmla="#ppt_y-sin(pi*$)/9">
                                          <p:val>
                                            <p:fltVal val="0"/>
                                          </p:val>
                                        </p:tav>
                                        <p:tav tm="100000">
                                          <p:val>
                                            <p:fltVal val="1"/>
                                          </p:val>
                                        </p:tav>
                                      </p:tavLst>
                                    </p:anim>
                                    <p:anim calcmode="lin" valueType="num">
                                      <p:cBhvr>
                                        <p:cTn id="100" dur="83" tmFilter="0, 0; 0.125,0.2665; 0.25,0.4; 0.375,0.465; 0.5,0.5;  0.625,0.535; 0.75,0.6; 0.875,0.7335; 1,1">
                                          <p:stCondLst>
                                            <p:cond delay="331"/>
                                          </p:stCondLst>
                                        </p:cTn>
                                        <p:tgtEl>
                                          <p:spTgt spid="22"/>
                                        </p:tgtEl>
                                        <p:attrNameLst>
                                          <p:attrName>ppt_y</p:attrName>
                                        </p:attrNameLst>
                                      </p:cBhvr>
                                      <p:tavLst>
                                        <p:tav tm="0" fmla="#ppt_y-sin(pi*$)/27">
                                          <p:val>
                                            <p:fltVal val="0"/>
                                          </p:val>
                                        </p:tav>
                                        <p:tav tm="100000">
                                          <p:val>
                                            <p:fltVal val="1"/>
                                          </p:val>
                                        </p:tav>
                                      </p:tavLst>
                                    </p:anim>
                                    <p:anim calcmode="lin" valueType="num">
                                      <p:cBhvr>
                                        <p:cTn id="101" dur="41" tmFilter="0, 0; 0.125,0.2665; 0.25,0.4; 0.375,0.465; 0.5,0.5;  0.625,0.535; 0.75,0.6; 0.875,0.7335; 1,1">
                                          <p:stCondLst>
                                            <p:cond delay="414"/>
                                          </p:stCondLst>
                                        </p:cTn>
                                        <p:tgtEl>
                                          <p:spTgt spid="22"/>
                                        </p:tgtEl>
                                        <p:attrNameLst>
                                          <p:attrName>ppt_y</p:attrName>
                                        </p:attrNameLst>
                                      </p:cBhvr>
                                      <p:tavLst>
                                        <p:tav tm="0" fmla="#ppt_y-sin(pi*$)/81">
                                          <p:val>
                                            <p:fltVal val="0"/>
                                          </p:val>
                                        </p:tav>
                                        <p:tav tm="100000">
                                          <p:val>
                                            <p:fltVal val="1"/>
                                          </p:val>
                                        </p:tav>
                                      </p:tavLst>
                                    </p:anim>
                                    <p:animScale>
                                      <p:cBhvr>
                                        <p:cTn id="102" dur="7">
                                          <p:stCondLst>
                                            <p:cond delay="162"/>
                                          </p:stCondLst>
                                        </p:cTn>
                                        <p:tgtEl>
                                          <p:spTgt spid="22"/>
                                        </p:tgtEl>
                                      </p:cBhvr>
                                      <p:to x="100000" y="60000"/>
                                    </p:animScale>
                                    <p:animScale>
                                      <p:cBhvr>
                                        <p:cTn id="103" dur="41" decel="50000">
                                          <p:stCondLst>
                                            <p:cond delay="169"/>
                                          </p:stCondLst>
                                        </p:cTn>
                                        <p:tgtEl>
                                          <p:spTgt spid="22"/>
                                        </p:tgtEl>
                                      </p:cBhvr>
                                      <p:to x="100000" y="100000"/>
                                    </p:animScale>
                                    <p:animScale>
                                      <p:cBhvr>
                                        <p:cTn id="104" dur="7">
                                          <p:stCondLst>
                                            <p:cond delay="328"/>
                                          </p:stCondLst>
                                        </p:cTn>
                                        <p:tgtEl>
                                          <p:spTgt spid="22"/>
                                        </p:tgtEl>
                                      </p:cBhvr>
                                      <p:to x="100000" y="80000"/>
                                    </p:animScale>
                                    <p:animScale>
                                      <p:cBhvr>
                                        <p:cTn id="105" dur="41" decel="50000">
                                          <p:stCondLst>
                                            <p:cond delay="335"/>
                                          </p:stCondLst>
                                        </p:cTn>
                                        <p:tgtEl>
                                          <p:spTgt spid="22"/>
                                        </p:tgtEl>
                                      </p:cBhvr>
                                      <p:to x="100000" y="100000"/>
                                    </p:animScale>
                                    <p:animScale>
                                      <p:cBhvr>
                                        <p:cTn id="106" dur="7">
                                          <p:stCondLst>
                                            <p:cond delay="410"/>
                                          </p:stCondLst>
                                        </p:cTn>
                                        <p:tgtEl>
                                          <p:spTgt spid="22"/>
                                        </p:tgtEl>
                                      </p:cBhvr>
                                      <p:to x="100000" y="90000"/>
                                    </p:animScale>
                                    <p:animScale>
                                      <p:cBhvr>
                                        <p:cTn id="107" dur="41" decel="50000">
                                          <p:stCondLst>
                                            <p:cond delay="417"/>
                                          </p:stCondLst>
                                        </p:cTn>
                                        <p:tgtEl>
                                          <p:spTgt spid="22"/>
                                        </p:tgtEl>
                                      </p:cBhvr>
                                      <p:to x="100000" y="100000"/>
                                    </p:animScale>
                                    <p:animScale>
                                      <p:cBhvr>
                                        <p:cTn id="108" dur="7">
                                          <p:stCondLst>
                                            <p:cond delay="452"/>
                                          </p:stCondLst>
                                        </p:cTn>
                                        <p:tgtEl>
                                          <p:spTgt spid="22"/>
                                        </p:tgtEl>
                                      </p:cBhvr>
                                      <p:to x="100000" y="95000"/>
                                    </p:animScale>
                                    <p:animScale>
                                      <p:cBhvr>
                                        <p:cTn id="109" dur="41" decel="50000">
                                          <p:stCondLst>
                                            <p:cond delay="459"/>
                                          </p:stCondLst>
                                        </p:cTn>
                                        <p:tgtEl>
                                          <p:spTgt spid="22"/>
                                        </p:tgtEl>
                                      </p:cBhvr>
                                      <p:to x="100000" y="100000"/>
                                    </p:animScale>
                                  </p:childTnLst>
                                </p:cTn>
                              </p:par>
                            </p:childTnLst>
                          </p:cTn>
                        </p:par>
                        <p:par>
                          <p:cTn id="110" fill="hold">
                            <p:stCondLst>
                              <p:cond delay="3000"/>
                            </p:stCondLst>
                            <p:childTnLst>
                              <p:par>
                                <p:cTn id="111" presetID="26" presetClass="entr" presetSubtype="0" fill="hold" nodeType="after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wipe(down)">
                                      <p:cBhvr>
                                        <p:cTn id="113" dur="145">
                                          <p:stCondLst>
                                            <p:cond delay="0"/>
                                          </p:stCondLst>
                                        </p:cTn>
                                        <p:tgtEl>
                                          <p:spTgt spid="24"/>
                                        </p:tgtEl>
                                      </p:cBhvr>
                                    </p:animEffect>
                                    <p:anim calcmode="lin" valueType="num">
                                      <p:cBhvr>
                                        <p:cTn id="114" dur="456"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15" dur="166"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16" dur="166" tmFilter="0, 0; 0.125,0.2665; 0.25,0.4; 0.375,0.465; 0.5,0.5;  0.625,0.535; 0.75,0.6; 0.875,0.7335; 1,1">
                                          <p:stCondLst>
                                            <p:cond delay="166"/>
                                          </p:stCondLst>
                                        </p:cTn>
                                        <p:tgtEl>
                                          <p:spTgt spid="24"/>
                                        </p:tgtEl>
                                        <p:attrNameLst>
                                          <p:attrName>ppt_y</p:attrName>
                                        </p:attrNameLst>
                                      </p:cBhvr>
                                      <p:tavLst>
                                        <p:tav tm="0" fmla="#ppt_y-sin(pi*$)/9">
                                          <p:val>
                                            <p:fltVal val="0"/>
                                          </p:val>
                                        </p:tav>
                                        <p:tav tm="100000">
                                          <p:val>
                                            <p:fltVal val="1"/>
                                          </p:val>
                                        </p:tav>
                                      </p:tavLst>
                                    </p:anim>
                                    <p:anim calcmode="lin" valueType="num">
                                      <p:cBhvr>
                                        <p:cTn id="117" dur="83" tmFilter="0, 0; 0.125,0.2665; 0.25,0.4; 0.375,0.465; 0.5,0.5;  0.625,0.535; 0.75,0.6; 0.875,0.7335; 1,1">
                                          <p:stCondLst>
                                            <p:cond delay="331"/>
                                          </p:stCondLst>
                                        </p:cTn>
                                        <p:tgtEl>
                                          <p:spTgt spid="24"/>
                                        </p:tgtEl>
                                        <p:attrNameLst>
                                          <p:attrName>ppt_y</p:attrName>
                                        </p:attrNameLst>
                                      </p:cBhvr>
                                      <p:tavLst>
                                        <p:tav tm="0" fmla="#ppt_y-sin(pi*$)/27">
                                          <p:val>
                                            <p:fltVal val="0"/>
                                          </p:val>
                                        </p:tav>
                                        <p:tav tm="100000">
                                          <p:val>
                                            <p:fltVal val="1"/>
                                          </p:val>
                                        </p:tav>
                                      </p:tavLst>
                                    </p:anim>
                                    <p:anim calcmode="lin" valueType="num">
                                      <p:cBhvr>
                                        <p:cTn id="118" dur="41" tmFilter="0, 0; 0.125,0.2665; 0.25,0.4; 0.375,0.465; 0.5,0.5;  0.625,0.535; 0.75,0.6; 0.875,0.7335; 1,1">
                                          <p:stCondLst>
                                            <p:cond delay="414"/>
                                          </p:stCondLst>
                                        </p:cTn>
                                        <p:tgtEl>
                                          <p:spTgt spid="24"/>
                                        </p:tgtEl>
                                        <p:attrNameLst>
                                          <p:attrName>ppt_y</p:attrName>
                                        </p:attrNameLst>
                                      </p:cBhvr>
                                      <p:tavLst>
                                        <p:tav tm="0" fmla="#ppt_y-sin(pi*$)/81">
                                          <p:val>
                                            <p:fltVal val="0"/>
                                          </p:val>
                                        </p:tav>
                                        <p:tav tm="100000">
                                          <p:val>
                                            <p:fltVal val="1"/>
                                          </p:val>
                                        </p:tav>
                                      </p:tavLst>
                                    </p:anim>
                                    <p:animScale>
                                      <p:cBhvr>
                                        <p:cTn id="119" dur="7">
                                          <p:stCondLst>
                                            <p:cond delay="162"/>
                                          </p:stCondLst>
                                        </p:cTn>
                                        <p:tgtEl>
                                          <p:spTgt spid="24"/>
                                        </p:tgtEl>
                                      </p:cBhvr>
                                      <p:to x="100000" y="60000"/>
                                    </p:animScale>
                                    <p:animScale>
                                      <p:cBhvr>
                                        <p:cTn id="120" dur="41" decel="50000">
                                          <p:stCondLst>
                                            <p:cond delay="169"/>
                                          </p:stCondLst>
                                        </p:cTn>
                                        <p:tgtEl>
                                          <p:spTgt spid="24"/>
                                        </p:tgtEl>
                                      </p:cBhvr>
                                      <p:to x="100000" y="100000"/>
                                    </p:animScale>
                                    <p:animScale>
                                      <p:cBhvr>
                                        <p:cTn id="121" dur="7">
                                          <p:stCondLst>
                                            <p:cond delay="328"/>
                                          </p:stCondLst>
                                        </p:cTn>
                                        <p:tgtEl>
                                          <p:spTgt spid="24"/>
                                        </p:tgtEl>
                                      </p:cBhvr>
                                      <p:to x="100000" y="80000"/>
                                    </p:animScale>
                                    <p:animScale>
                                      <p:cBhvr>
                                        <p:cTn id="122" dur="41" decel="50000">
                                          <p:stCondLst>
                                            <p:cond delay="335"/>
                                          </p:stCondLst>
                                        </p:cTn>
                                        <p:tgtEl>
                                          <p:spTgt spid="24"/>
                                        </p:tgtEl>
                                      </p:cBhvr>
                                      <p:to x="100000" y="100000"/>
                                    </p:animScale>
                                    <p:animScale>
                                      <p:cBhvr>
                                        <p:cTn id="123" dur="7">
                                          <p:stCondLst>
                                            <p:cond delay="410"/>
                                          </p:stCondLst>
                                        </p:cTn>
                                        <p:tgtEl>
                                          <p:spTgt spid="24"/>
                                        </p:tgtEl>
                                      </p:cBhvr>
                                      <p:to x="100000" y="90000"/>
                                    </p:animScale>
                                    <p:animScale>
                                      <p:cBhvr>
                                        <p:cTn id="124" dur="41" decel="50000">
                                          <p:stCondLst>
                                            <p:cond delay="417"/>
                                          </p:stCondLst>
                                        </p:cTn>
                                        <p:tgtEl>
                                          <p:spTgt spid="24"/>
                                        </p:tgtEl>
                                      </p:cBhvr>
                                      <p:to x="100000" y="100000"/>
                                    </p:animScale>
                                    <p:animScale>
                                      <p:cBhvr>
                                        <p:cTn id="125" dur="7">
                                          <p:stCondLst>
                                            <p:cond delay="452"/>
                                          </p:stCondLst>
                                        </p:cTn>
                                        <p:tgtEl>
                                          <p:spTgt spid="24"/>
                                        </p:tgtEl>
                                      </p:cBhvr>
                                      <p:to x="100000" y="95000"/>
                                    </p:animScale>
                                    <p:animScale>
                                      <p:cBhvr>
                                        <p:cTn id="126" dur="41" decel="50000">
                                          <p:stCondLst>
                                            <p:cond delay="459"/>
                                          </p:stCondLst>
                                        </p:cTn>
                                        <p:tgtEl>
                                          <p:spTgt spid="2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smtClean="0"/>
              <a:t>21/10/2022</a:t>
            </a:r>
            <a:endParaRPr lang="en-US" dirty="0"/>
          </a:p>
        </p:txBody>
      </p:sp>
      <p:sp>
        <p:nvSpPr>
          <p:cNvPr id="3" name="Slide Number Placeholder 2"/>
          <p:cNvSpPr>
            <a:spLocks noGrp="1"/>
          </p:cNvSpPr>
          <p:nvPr>
            <p:ph type="sldNum" sz="quarter" idx="11"/>
          </p:nvPr>
        </p:nvSpPr>
        <p:spPr/>
        <p:txBody>
          <a:bodyPr/>
          <a:lstStyle/>
          <a:p>
            <a:fld id="{8C2E478F-E849-4A8C-AF1F-CBCC78A7CBFA}" type="slidenum">
              <a:rPr lang="en-US" smtClean="0"/>
              <a:pPr/>
              <a:t>17</a:t>
            </a:fld>
            <a:endParaRPr lang="en-US" dirty="0"/>
          </a:p>
        </p:txBody>
      </p:sp>
      <p:sp>
        <p:nvSpPr>
          <p:cNvPr id="4" name="Title 3"/>
          <p:cNvSpPr>
            <a:spLocks noGrp="1"/>
          </p:cNvSpPr>
          <p:nvPr>
            <p:ph type="title"/>
          </p:nvPr>
        </p:nvSpPr>
        <p:spPr/>
        <p:txBody>
          <a:bodyPr>
            <a:normAutofit/>
          </a:bodyPr>
          <a:lstStyle/>
          <a:p>
            <a:r>
              <a:rPr lang="en-US" sz="2400" dirty="0" smtClean="0">
                <a:solidFill>
                  <a:schemeClr val="accent5">
                    <a:lumMod val="75000"/>
                  </a:schemeClr>
                </a:solidFill>
                <a:latin typeface="Bahnschrift" panose="020B0502040204020203" pitchFamily="34" charset="0"/>
              </a:rPr>
              <a:t>Complaint </a:t>
            </a:r>
            <a:r>
              <a:rPr lang="en-US" sz="2400" dirty="0" err="1" smtClean="0">
                <a:solidFill>
                  <a:schemeClr val="accent5">
                    <a:lumMod val="75000"/>
                  </a:schemeClr>
                </a:solidFill>
                <a:latin typeface="Bahnschrift" panose="020B0502040204020203" pitchFamily="34" charset="0"/>
              </a:rPr>
              <a:t>Redressal</a:t>
            </a:r>
            <a:r>
              <a:rPr lang="en-US" sz="2400" dirty="0" smtClean="0">
                <a:solidFill>
                  <a:schemeClr val="accent5">
                    <a:lumMod val="75000"/>
                  </a:schemeClr>
                </a:solidFill>
                <a:latin typeface="Bahnschrift" panose="020B0502040204020203" pitchFamily="34" charset="0"/>
              </a:rPr>
              <a:t> System Architecture</a:t>
            </a:r>
            <a:endParaRPr lang="en-IN" sz="2400" dirty="0">
              <a:solidFill>
                <a:schemeClr val="accent5">
                  <a:lumMod val="75000"/>
                </a:schemeClr>
              </a:solidFill>
              <a:latin typeface="Bahnschrift" panose="020B0502040204020203" pitchFamily="34" charset="0"/>
            </a:endParaRPr>
          </a:p>
        </p:txBody>
      </p:sp>
      <p:pic>
        <p:nvPicPr>
          <p:cNvPr id="2052" name="Picture 4" descr="Executive, team, senior, managers, management, higher, leadership icon - Download on Iconfin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792" y="1833802"/>
            <a:ext cx="1197880" cy="11978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722" y="1886772"/>
            <a:ext cx="1102651" cy="1102651"/>
          </a:xfrm>
          <a:prstGeom prst="rect">
            <a:avLst/>
          </a:prstGeom>
        </p:spPr>
      </p:pic>
      <p:pic>
        <p:nvPicPr>
          <p:cNvPr id="2060" name="Picture 12" descr="Contact, us, call, sign, message, telecommunication, telephone, writing, complaints, phone, button, finger, contacts, email, number, info, cloud, services, detai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6111" y="2101795"/>
            <a:ext cx="741254" cy="74125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454458" y="5388706"/>
            <a:ext cx="1160595"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dirty="0" smtClean="0"/>
              <a:t>Admin</a:t>
            </a:r>
            <a:endParaRPr lang="en-IN" dirty="0"/>
          </a:p>
        </p:txBody>
      </p:sp>
      <p:sp>
        <p:nvSpPr>
          <p:cNvPr id="18" name="TextBox 17"/>
          <p:cNvSpPr txBox="1"/>
          <p:nvPr/>
        </p:nvSpPr>
        <p:spPr>
          <a:xfrm>
            <a:off x="10398236" y="3104047"/>
            <a:ext cx="119788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dirty="0" smtClean="0"/>
              <a:t>Managers</a:t>
            </a:r>
            <a:endParaRPr lang="en-IN" dirty="0"/>
          </a:p>
        </p:txBody>
      </p:sp>
      <p:sp>
        <p:nvSpPr>
          <p:cNvPr id="19" name="TextBox 18"/>
          <p:cNvSpPr txBox="1"/>
          <p:nvPr/>
        </p:nvSpPr>
        <p:spPr>
          <a:xfrm>
            <a:off x="7466877" y="3104047"/>
            <a:ext cx="1213502"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dirty="0" smtClean="0"/>
              <a:t>Engineers</a:t>
            </a:r>
            <a:endParaRPr lang="en-IN" dirty="0"/>
          </a:p>
        </p:txBody>
      </p:sp>
      <p:sp>
        <p:nvSpPr>
          <p:cNvPr id="20" name="TextBox 19"/>
          <p:cNvSpPr txBox="1"/>
          <p:nvPr/>
        </p:nvSpPr>
        <p:spPr>
          <a:xfrm>
            <a:off x="668383" y="3104047"/>
            <a:ext cx="1367328"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dirty="0" smtClean="0"/>
              <a:t>Customers</a:t>
            </a:r>
            <a:endParaRPr lang="en-IN" dirty="0"/>
          </a:p>
        </p:txBody>
      </p:sp>
      <p:sp>
        <p:nvSpPr>
          <p:cNvPr id="21" name="TextBox 20"/>
          <p:cNvSpPr txBox="1"/>
          <p:nvPr/>
        </p:nvSpPr>
        <p:spPr>
          <a:xfrm>
            <a:off x="4240612" y="3104047"/>
            <a:ext cx="1296759"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smtClean="0"/>
              <a:t>Complaints</a:t>
            </a:r>
            <a:endParaRPr lang="en-IN" dirty="0"/>
          </a:p>
        </p:txBody>
      </p:sp>
      <p:sp>
        <p:nvSpPr>
          <p:cNvPr id="22" name="Right Arrow 21"/>
          <p:cNvSpPr/>
          <p:nvPr/>
        </p:nvSpPr>
        <p:spPr>
          <a:xfrm>
            <a:off x="2924462" y="2462592"/>
            <a:ext cx="1001809" cy="2526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9" name="Right Arrow 28"/>
          <p:cNvSpPr/>
          <p:nvPr/>
        </p:nvSpPr>
        <p:spPr>
          <a:xfrm>
            <a:off x="5960714" y="2376785"/>
            <a:ext cx="1001809" cy="2526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0" name="Right Arrow 29"/>
          <p:cNvSpPr/>
          <p:nvPr/>
        </p:nvSpPr>
        <p:spPr>
          <a:xfrm>
            <a:off x="8974475" y="2346108"/>
            <a:ext cx="1001809" cy="2526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3" name="Left Arrow 22"/>
          <p:cNvSpPr/>
          <p:nvPr/>
        </p:nvSpPr>
        <p:spPr>
          <a:xfrm>
            <a:off x="2896830" y="2892931"/>
            <a:ext cx="1019081" cy="30981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3" name="Left Arrow 32"/>
          <p:cNvSpPr/>
          <p:nvPr/>
        </p:nvSpPr>
        <p:spPr>
          <a:xfrm>
            <a:off x="5927864" y="2823963"/>
            <a:ext cx="1034659" cy="28008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4" name="Left Arrow 33"/>
          <p:cNvSpPr/>
          <p:nvPr/>
        </p:nvSpPr>
        <p:spPr>
          <a:xfrm>
            <a:off x="8974476" y="2823963"/>
            <a:ext cx="1001809" cy="2598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5929" y="1807471"/>
            <a:ext cx="1181952" cy="1181952"/>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8933" y="3944273"/>
            <a:ext cx="1200933" cy="1200933"/>
          </a:xfrm>
          <a:prstGeom prst="rect">
            <a:avLst/>
          </a:prstGeom>
        </p:spPr>
      </p:pic>
    </p:spTree>
    <p:extLst>
      <p:ext uri="{BB962C8B-B14F-4D97-AF65-F5344CB8AC3E}">
        <p14:creationId xmlns:p14="http://schemas.microsoft.com/office/powerpoint/2010/main" val="21965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0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50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500"/>
                                  </p:stCondLst>
                                  <p:childTnLst>
                                    <p:set>
                                      <p:cBhvr>
                                        <p:cTn id="30" dur="1" fill="hold">
                                          <p:stCondLst>
                                            <p:cond delay="0"/>
                                          </p:stCondLst>
                                        </p:cTn>
                                        <p:tgtEl>
                                          <p:spTgt spid="20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50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50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75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smtClean="0"/>
              <a:t>21/10/2022</a:t>
            </a:r>
            <a:endParaRPr lang="en-US" dirty="0"/>
          </a:p>
        </p:txBody>
      </p:sp>
      <p:sp>
        <p:nvSpPr>
          <p:cNvPr id="3" name="Slide Number Placeholder 2"/>
          <p:cNvSpPr>
            <a:spLocks noGrp="1"/>
          </p:cNvSpPr>
          <p:nvPr>
            <p:ph type="sldNum" sz="quarter" idx="11"/>
          </p:nvPr>
        </p:nvSpPr>
        <p:spPr/>
        <p:txBody>
          <a:bodyPr/>
          <a:lstStyle/>
          <a:p>
            <a:fld id="{8C2E478F-E849-4A8C-AF1F-CBCC78A7CBFA}" type="slidenum">
              <a:rPr lang="en-US" smtClean="0"/>
              <a:pPr/>
              <a:t>18</a:t>
            </a:fld>
            <a:endParaRPr lang="en-US" dirty="0"/>
          </a:p>
        </p:txBody>
      </p:sp>
      <p:sp>
        <p:nvSpPr>
          <p:cNvPr id="4" name="Title 3"/>
          <p:cNvSpPr>
            <a:spLocks noGrp="1"/>
          </p:cNvSpPr>
          <p:nvPr>
            <p:ph type="title"/>
          </p:nvPr>
        </p:nvSpPr>
        <p:spPr/>
        <p:txBody>
          <a:bodyPr/>
          <a:lstStyle/>
          <a:p>
            <a:r>
              <a:rPr lang="en-US" dirty="0" smtClean="0"/>
              <a:t>ANGULAR Architecture</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773712"/>
            <a:ext cx="10058400" cy="5509269"/>
          </a:xfrm>
          <a:prstGeom prst="rect">
            <a:avLst/>
          </a:prstGeom>
        </p:spPr>
      </p:pic>
    </p:spTree>
    <p:extLst>
      <p:ext uri="{BB962C8B-B14F-4D97-AF65-F5344CB8AC3E}">
        <p14:creationId xmlns:p14="http://schemas.microsoft.com/office/powerpoint/2010/main" val="133223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Add a Footer</a:t>
            </a:r>
            <a:endParaRPr lang="en-US" dirty="0"/>
          </a:p>
        </p:txBody>
      </p:sp>
      <p:sp>
        <p:nvSpPr>
          <p:cNvPr id="3" name="Slide Number Placeholder 2"/>
          <p:cNvSpPr>
            <a:spLocks noGrp="1"/>
          </p:cNvSpPr>
          <p:nvPr>
            <p:ph type="sldNum" sz="quarter" idx="11"/>
          </p:nvPr>
        </p:nvSpPr>
        <p:spPr/>
        <p:txBody>
          <a:bodyPr/>
          <a:lstStyle/>
          <a:p>
            <a:fld id="{8C2E478F-E849-4A8C-AF1F-CBCC78A7CBFA}" type="slidenum">
              <a:rPr lang="en-US" smtClean="0"/>
              <a:pPr/>
              <a:t>19</a:t>
            </a:fld>
            <a:endParaRPr lang="en-US" dirty="0"/>
          </a:p>
        </p:txBody>
      </p:sp>
      <p:sp>
        <p:nvSpPr>
          <p:cNvPr id="4" name="Title 3"/>
          <p:cNvSpPr>
            <a:spLocks noGrp="1"/>
          </p:cNvSpPr>
          <p:nvPr>
            <p:ph type="title"/>
          </p:nvPr>
        </p:nvSpPr>
        <p:spPr/>
        <p:txBody>
          <a:bodyPr/>
          <a:lstStyle/>
          <a:p>
            <a:r>
              <a:rPr lang="en-US" dirty="0" smtClean="0"/>
              <a:t>SPRING ARCHITECTURE</a:t>
            </a:r>
            <a:endParaRPr lang="en-IN" dirty="0"/>
          </a:p>
        </p:txBody>
      </p:sp>
      <p:pic>
        <p:nvPicPr>
          <p:cNvPr id="1026"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826" y="1188720"/>
            <a:ext cx="809625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06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306" y="-94004"/>
            <a:ext cx="11002962" cy="1189038"/>
          </a:xfrm>
        </p:spPr>
        <p:txBody>
          <a:bodyPr>
            <a:normAutofit/>
          </a:bodyPr>
          <a:lstStyle/>
          <a:p>
            <a:r>
              <a:rPr lang="en-IN" sz="2800" b="0" dirty="0">
                <a:latin typeface="Cambria" panose="02040503050406030204" pitchFamily="18" charset="0"/>
                <a:ea typeface="Cambria" panose="02040503050406030204" pitchFamily="18" charset="0"/>
                <a:cs typeface="Arial" panose="020B0604020202020204" pitchFamily="34" charset="0"/>
              </a:rPr>
              <a:t>RLL – Team </a:t>
            </a:r>
            <a:r>
              <a:rPr lang="en-IN" sz="2800" b="0" dirty="0" smtClean="0">
                <a:latin typeface="Cambria" panose="02040503050406030204" pitchFamily="18" charset="0"/>
                <a:ea typeface="Cambria" panose="02040503050406030204" pitchFamily="18" charset="0"/>
                <a:cs typeface="Arial" panose="020B0604020202020204" pitchFamily="34" charset="0"/>
              </a:rPr>
              <a:t>Project</a:t>
            </a:r>
            <a:br>
              <a:rPr lang="en-IN" sz="2800" b="0" dirty="0" smtClean="0">
                <a:latin typeface="Cambria" panose="02040503050406030204" pitchFamily="18" charset="0"/>
                <a:ea typeface="Cambria" panose="02040503050406030204" pitchFamily="18" charset="0"/>
                <a:cs typeface="Arial" panose="020B0604020202020204" pitchFamily="34" charset="0"/>
              </a:rPr>
            </a:br>
            <a:r>
              <a:rPr lang="en-IN" sz="2800" b="0" dirty="0" smtClean="0">
                <a:latin typeface="Cambria" panose="02040503050406030204" pitchFamily="18" charset="0"/>
                <a:ea typeface="Cambria" panose="02040503050406030204" pitchFamily="18" charset="0"/>
                <a:cs typeface="Arial" panose="020B0604020202020204" pitchFamily="34" charset="0"/>
              </a:rPr>
              <a:t>Batch 8</a:t>
            </a:r>
            <a:endParaRPr lang="en-IN" sz="2800" dirty="0">
              <a:latin typeface="Cambria" panose="02040503050406030204" pitchFamily="18" charset="0"/>
              <a:ea typeface="Cambria" panose="02040503050406030204" pitchFamily="18" charset="0"/>
              <a:cs typeface="Arial" panose="020B0604020202020204" pitchFamily="34" charset="0"/>
            </a:endParaRPr>
          </a:p>
        </p:txBody>
      </p:sp>
      <p:sp>
        <p:nvSpPr>
          <p:cNvPr id="3" name="Footer Placeholder 2"/>
          <p:cNvSpPr>
            <a:spLocks noGrp="1"/>
          </p:cNvSpPr>
          <p:nvPr>
            <p:ph type="ftr" sz="quarter" idx="10"/>
          </p:nvPr>
        </p:nvSpPr>
        <p:spPr/>
        <p:txBody>
          <a:bodyPr/>
          <a:lstStyle/>
          <a:p>
            <a:r>
              <a:rPr lang="en-US" dirty="0" smtClean="0"/>
              <a:t>21/10/2022</a:t>
            </a:r>
            <a:endParaRPr lang="en-US" dirty="0"/>
          </a:p>
        </p:txBody>
      </p:sp>
      <p:sp>
        <p:nvSpPr>
          <p:cNvPr id="4" name="Slide Number Placeholder 3"/>
          <p:cNvSpPr>
            <a:spLocks noGrp="1"/>
          </p:cNvSpPr>
          <p:nvPr>
            <p:ph type="sldNum" sz="quarter" idx="11"/>
          </p:nvPr>
        </p:nvSpPr>
        <p:spPr/>
        <p:txBody>
          <a:bodyPr/>
          <a:lstStyle/>
          <a:p>
            <a:fld id="{8C2E478F-E849-4A8C-AF1F-CBCC78A7CBFA}" type="slidenum">
              <a:rPr lang="en-US" smtClean="0"/>
              <a:pPr/>
              <a:t>2</a:t>
            </a:fld>
            <a:endParaRPr lang="en-US" dirty="0"/>
          </a:p>
        </p:txBody>
      </p:sp>
      <p:sp>
        <p:nvSpPr>
          <p:cNvPr id="5" name="Content Placeholder 4"/>
          <p:cNvSpPr>
            <a:spLocks noGrp="1"/>
          </p:cNvSpPr>
          <p:nvPr>
            <p:ph idx="1"/>
          </p:nvPr>
        </p:nvSpPr>
        <p:spPr/>
        <p:txBody>
          <a:bodyPr numCol="1">
            <a:normAutofit lnSpcReduction="10000"/>
          </a:bodyPr>
          <a:lstStyle/>
          <a:p>
            <a:pPr marL="0" indent="0" algn="ctr">
              <a:buNone/>
            </a:pPr>
            <a:r>
              <a:rPr lang="en-US" dirty="0" smtClean="0">
                <a:solidFill>
                  <a:schemeClr val="accent3">
                    <a:lumMod val="50000"/>
                  </a:schemeClr>
                </a:solidFill>
                <a:effectLst>
                  <a:outerShdw blurRad="38100" dist="38100" dir="2700000" algn="tl">
                    <a:srgbClr val="000000">
                      <a:alpha val="43137"/>
                    </a:srgbClr>
                  </a:outerShdw>
                </a:effectLst>
                <a:latin typeface="Bahnschrift" panose="020B0502040204020203" pitchFamily="34" charset="0"/>
              </a:rPr>
              <a:t>Batch Members</a:t>
            </a:r>
          </a:p>
          <a:p>
            <a:pPr marL="0" indent="0">
              <a:lnSpc>
                <a:spcPct val="150000"/>
              </a:lnSpc>
              <a:buNone/>
            </a:pPr>
            <a:r>
              <a:rPr lang="en-US" sz="2000" dirty="0" smtClean="0">
                <a:solidFill>
                  <a:schemeClr val="accent3">
                    <a:lumMod val="50000"/>
                  </a:schemeClr>
                </a:solidFill>
                <a:effectLst>
                  <a:outerShdw blurRad="38100" dist="38100" dir="2700000" algn="tl">
                    <a:srgbClr val="000000">
                      <a:alpha val="43137"/>
                    </a:srgbClr>
                  </a:outerShdw>
                </a:effectLst>
                <a:latin typeface="Bahnschrift" panose="020B0502040204020203" pitchFamily="34" charset="0"/>
              </a:rPr>
              <a:t>      Name of The Developers                                                                     Employee ID</a:t>
            </a:r>
          </a:p>
          <a:p>
            <a:pPr marL="731520" lvl="1" indent="0">
              <a:lnSpc>
                <a:spcPct val="150000"/>
              </a:lnSpc>
              <a:spcAft>
                <a:spcPts val="600"/>
              </a:spcAft>
              <a:buNone/>
            </a:pPr>
            <a:r>
              <a:rPr lang="en-IN" sz="2000" dirty="0" err="1">
                <a:solidFill>
                  <a:schemeClr val="accent5">
                    <a:lumMod val="50000"/>
                  </a:schemeClr>
                </a:solidFill>
                <a:latin typeface="Cambria" panose="02040503050406030204" pitchFamily="18" charset="0"/>
                <a:ea typeface="Cambria" panose="02040503050406030204" pitchFamily="18" charset="0"/>
              </a:rPr>
              <a:t>Thota</a:t>
            </a:r>
            <a:r>
              <a:rPr lang="en-IN" sz="2000" dirty="0">
                <a:solidFill>
                  <a:schemeClr val="accent5">
                    <a:lumMod val="50000"/>
                  </a:schemeClr>
                </a:solidFill>
                <a:latin typeface="Cambria" panose="02040503050406030204" pitchFamily="18" charset="0"/>
                <a:ea typeface="Cambria" panose="02040503050406030204" pitchFamily="18" charset="0"/>
              </a:rPr>
              <a:t> </a:t>
            </a:r>
            <a:r>
              <a:rPr lang="en-IN" sz="2000" dirty="0" err="1">
                <a:solidFill>
                  <a:schemeClr val="accent5">
                    <a:lumMod val="50000"/>
                  </a:schemeClr>
                </a:solidFill>
                <a:latin typeface="Cambria" panose="02040503050406030204" pitchFamily="18" charset="0"/>
                <a:ea typeface="Cambria" panose="02040503050406030204" pitchFamily="18" charset="0"/>
              </a:rPr>
              <a:t>Pavan</a:t>
            </a:r>
            <a:r>
              <a:rPr lang="en-IN" sz="2000" dirty="0">
                <a:solidFill>
                  <a:schemeClr val="accent5">
                    <a:lumMod val="50000"/>
                  </a:schemeClr>
                </a:solidFill>
                <a:latin typeface="Cambria" panose="02040503050406030204" pitchFamily="18" charset="0"/>
                <a:ea typeface="Cambria" panose="02040503050406030204" pitchFamily="18" charset="0"/>
              </a:rPr>
              <a:t> </a:t>
            </a:r>
            <a:r>
              <a:rPr lang="en-IN" sz="2000" dirty="0" smtClean="0">
                <a:solidFill>
                  <a:schemeClr val="accent5">
                    <a:lumMod val="50000"/>
                  </a:schemeClr>
                </a:solidFill>
                <a:latin typeface="Cambria" panose="02040503050406030204" pitchFamily="18" charset="0"/>
                <a:ea typeface="Cambria" panose="02040503050406030204" pitchFamily="18" charset="0"/>
              </a:rPr>
              <a:t>Chand                                                                                                 2528664</a:t>
            </a:r>
          </a:p>
          <a:p>
            <a:pPr marL="731520" lvl="1" indent="0">
              <a:spcAft>
                <a:spcPts val="600"/>
              </a:spcAft>
              <a:buNone/>
            </a:pPr>
            <a:r>
              <a:rPr lang="en-IN" sz="2000" dirty="0" err="1">
                <a:solidFill>
                  <a:schemeClr val="accent5">
                    <a:lumMod val="50000"/>
                  </a:schemeClr>
                </a:solidFill>
                <a:latin typeface="Cambria" panose="02040503050406030204" pitchFamily="18" charset="0"/>
                <a:ea typeface="Cambria" panose="02040503050406030204" pitchFamily="18" charset="0"/>
              </a:rPr>
              <a:t>Umayal</a:t>
            </a:r>
            <a:r>
              <a:rPr lang="en-IN" sz="2000" dirty="0">
                <a:solidFill>
                  <a:schemeClr val="accent5">
                    <a:lumMod val="50000"/>
                  </a:schemeClr>
                </a:solidFill>
                <a:latin typeface="Cambria" panose="02040503050406030204" pitchFamily="18" charset="0"/>
                <a:ea typeface="Cambria" panose="02040503050406030204" pitchFamily="18" charset="0"/>
              </a:rPr>
              <a:t> </a:t>
            </a:r>
            <a:r>
              <a:rPr lang="en-IN" sz="2000" dirty="0" smtClean="0">
                <a:solidFill>
                  <a:schemeClr val="accent5">
                    <a:lumMod val="50000"/>
                  </a:schemeClr>
                </a:solidFill>
                <a:latin typeface="Cambria" panose="02040503050406030204" pitchFamily="18" charset="0"/>
                <a:ea typeface="Cambria" panose="02040503050406030204" pitchFamily="18" charset="0"/>
              </a:rPr>
              <a:t>X                                                                                                                    2530462</a:t>
            </a:r>
          </a:p>
          <a:p>
            <a:pPr marL="731520" lvl="1" indent="0">
              <a:spcAft>
                <a:spcPts val="600"/>
              </a:spcAft>
              <a:buNone/>
            </a:pPr>
            <a:r>
              <a:rPr lang="en-IN" sz="2000" dirty="0" err="1">
                <a:solidFill>
                  <a:schemeClr val="accent5">
                    <a:lumMod val="50000"/>
                  </a:schemeClr>
                </a:solidFill>
                <a:latin typeface="Cambria" panose="02040503050406030204" pitchFamily="18" charset="0"/>
                <a:ea typeface="Cambria" panose="02040503050406030204" pitchFamily="18" charset="0"/>
              </a:rPr>
              <a:t>Utkarsh</a:t>
            </a:r>
            <a:r>
              <a:rPr lang="en-IN" sz="2000" dirty="0">
                <a:solidFill>
                  <a:schemeClr val="accent5">
                    <a:lumMod val="50000"/>
                  </a:schemeClr>
                </a:solidFill>
                <a:latin typeface="Cambria" panose="02040503050406030204" pitchFamily="18" charset="0"/>
                <a:ea typeface="Cambria" panose="02040503050406030204" pitchFamily="18" charset="0"/>
              </a:rPr>
              <a:t> </a:t>
            </a:r>
            <a:r>
              <a:rPr lang="en-IN" sz="2000" dirty="0" smtClean="0">
                <a:solidFill>
                  <a:schemeClr val="accent5">
                    <a:lumMod val="50000"/>
                  </a:schemeClr>
                </a:solidFill>
                <a:latin typeface="Cambria" panose="02040503050406030204" pitchFamily="18" charset="0"/>
                <a:ea typeface="Cambria" panose="02040503050406030204" pitchFamily="18" charset="0"/>
              </a:rPr>
              <a:t>Agarwal                                                                                                      2526906 </a:t>
            </a:r>
          </a:p>
          <a:p>
            <a:pPr marL="731520" lvl="1" indent="0">
              <a:spcAft>
                <a:spcPts val="600"/>
              </a:spcAft>
              <a:buNone/>
            </a:pPr>
            <a:r>
              <a:rPr lang="en-IN" sz="2000" dirty="0" err="1">
                <a:solidFill>
                  <a:schemeClr val="accent5">
                    <a:lumMod val="50000"/>
                  </a:schemeClr>
                </a:solidFill>
                <a:latin typeface="Cambria" panose="02040503050406030204" pitchFamily="18" charset="0"/>
                <a:ea typeface="Cambria" panose="02040503050406030204" pitchFamily="18" charset="0"/>
              </a:rPr>
              <a:t>Vasuki</a:t>
            </a:r>
            <a:r>
              <a:rPr lang="en-IN" sz="2000" dirty="0">
                <a:solidFill>
                  <a:schemeClr val="accent5">
                    <a:lumMod val="50000"/>
                  </a:schemeClr>
                </a:solidFill>
                <a:latin typeface="Cambria" panose="02040503050406030204" pitchFamily="18" charset="0"/>
                <a:ea typeface="Cambria" panose="02040503050406030204" pitchFamily="18" charset="0"/>
              </a:rPr>
              <a:t> P </a:t>
            </a:r>
            <a:r>
              <a:rPr lang="en-IN" sz="2000" dirty="0" smtClean="0">
                <a:solidFill>
                  <a:schemeClr val="accent5">
                    <a:lumMod val="50000"/>
                  </a:schemeClr>
                </a:solidFill>
                <a:latin typeface="Cambria" panose="02040503050406030204" pitchFamily="18" charset="0"/>
                <a:ea typeface="Cambria" panose="02040503050406030204" pitchFamily="18" charset="0"/>
              </a:rPr>
              <a:t>R                                                                                                                  2526804</a:t>
            </a:r>
          </a:p>
          <a:p>
            <a:pPr marL="731520" lvl="1" indent="0">
              <a:spcAft>
                <a:spcPts val="600"/>
              </a:spcAft>
              <a:buNone/>
            </a:pPr>
            <a:r>
              <a:rPr lang="en-IN" sz="2000" dirty="0" err="1">
                <a:solidFill>
                  <a:schemeClr val="accent5">
                    <a:lumMod val="50000"/>
                  </a:schemeClr>
                </a:solidFill>
                <a:latin typeface="Cambria" panose="02040503050406030204" pitchFamily="18" charset="0"/>
                <a:ea typeface="Cambria" panose="02040503050406030204" pitchFamily="18" charset="0"/>
              </a:rPr>
              <a:t>Vemu</a:t>
            </a:r>
            <a:r>
              <a:rPr lang="en-IN" sz="2000" dirty="0">
                <a:solidFill>
                  <a:schemeClr val="accent5">
                    <a:lumMod val="50000"/>
                  </a:schemeClr>
                </a:solidFill>
                <a:latin typeface="Cambria" panose="02040503050406030204" pitchFamily="18" charset="0"/>
                <a:ea typeface="Cambria" panose="02040503050406030204" pitchFamily="18" charset="0"/>
              </a:rPr>
              <a:t> </a:t>
            </a:r>
            <a:r>
              <a:rPr lang="en-IN" sz="2000" dirty="0" err="1">
                <a:solidFill>
                  <a:schemeClr val="accent5">
                    <a:lumMod val="50000"/>
                  </a:schemeClr>
                </a:solidFill>
                <a:latin typeface="Cambria" panose="02040503050406030204" pitchFamily="18" charset="0"/>
                <a:ea typeface="Cambria" panose="02040503050406030204" pitchFamily="18" charset="0"/>
              </a:rPr>
              <a:t>Reesa</a:t>
            </a:r>
            <a:r>
              <a:rPr lang="en-IN" sz="2000" dirty="0">
                <a:solidFill>
                  <a:schemeClr val="accent5">
                    <a:lumMod val="50000"/>
                  </a:schemeClr>
                </a:solidFill>
                <a:latin typeface="Cambria" panose="02040503050406030204" pitchFamily="18" charset="0"/>
                <a:ea typeface="Cambria" panose="02040503050406030204" pitchFamily="18" charset="0"/>
              </a:rPr>
              <a:t> </a:t>
            </a:r>
            <a:r>
              <a:rPr lang="en-IN" sz="2000" dirty="0" smtClean="0">
                <a:solidFill>
                  <a:schemeClr val="accent5">
                    <a:lumMod val="50000"/>
                  </a:schemeClr>
                </a:solidFill>
                <a:latin typeface="Cambria" panose="02040503050406030204" pitchFamily="18" charset="0"/>
                <a:ea typeface="Cambria" panose="02040503050406030204" pitchFamily="18" charset="0"/>
              </a:rPr>
              <a:t>Rejoice                                                                                                2525919</a:t>
            </a:r>
          </a:p>
          <a:p>
            <a:pPr marL="731520" lvl="1" indent="0">
              <a:spcAft>
                <a:spcPts val="600"/>
              </a:spcAft>
              <a:buNone/>
            </a:pPr>
            <a:r>
              <a:rPr lang="en-IN" sz="2000" dirty="0" err="1">
                <a:solidFill>
                  <a:schemeClr val="accent5">
                    <a:lumMod val="50000"/>
                  </a:schemeClr>
                </a:solidFill>
                <a:latin typeface="Cambria" panose="02040503050406030204" pitchFamily="18" charset="0"/>
                <a:ea typeface="Cambria" panose="02040503050406030204" pitchFamily="18" charset="0"/>
              </a:rPr>
              <a:t>Vemula</a:t>
            </a:r>
            <a:r>
              <a:rPr lang="en-IN" sz="2000" dirty="0">
                <a:solidFill>
                  <a:schemeClr val="accent5">
                    <a:lumMod val="50000"/>
                  </a:schemeClr>
                </a:solidFill>
                <a:latin typeface="Cambria" panose="02040503050406030204" pitchFamily="18" charset="0"/>
                <a:ea typeface="Cambria" panose="02040503050406030204" pitchFamily="18" charset="0"/>
              </a:rPr>
              <a:t> </a:t>
            </a:r>
            <a:r>
              <a:rPr lang="en-IN" sz="2000" dirty="0" err="1">
                <a:solidFill>
                  <a:schemeClr val="accent5">
                    <a:lumMod val="50000"/>
                  </a:schemeClr>
                </a:solidFill>
                <a:latin typeface="Cambria" panose="02040503050406030204" pitchFamily="18" charset="0"/>
                <a:ea typeface="Cambria" panose="02040503050406030204" pitchFamily="18" charset="0"/>
              </a:rPr>
              <a:t>Mohith</a:t>
            </a:r>
            <a:r>
              <a:rPr lang="en-IN" sz="2000" dirty="0">
                <a:solidFill>
                  <a:schemeClr val="accent5">
                    <a:lumMod val="50000"/>
                  </a:schemeClr>
                </a:solidFill>
                <a:latin typeface="Cambria" panose="02040503050406030204" pitchFamily="18" charset="0"/>
                <a:ea typeface="Cambria" panose="02040503050406030204" pitchFamily="18" charset="0"/>
              </a:rPr>
              <a:t> </a:t>
            </a:r>
            <a:r>
              <a:rPr lang="en-IN" sz="2000" dirty="0" err="1">
                <a:solidFill>
                  <a:schemeClr val="accent5">
                    <a:lumMod val="50000"/>
                  </a:schemeClr>
                </a:solidFill>
                <a:latin typeface="Cambria" panose="02040503050406030204" pitchFamily="18" charset="0"/>
                <a:ea typeface="Cambria" panose="02040503050406030204" pitchFamily="18" charset="0"/>
              </a:rPr>
              <a:t>Venkata</a:t>
            </a:r>
            <a:r>
              <a:rPr lang="en-IN" sz="2000" dirty="0">
                <a:solidFill>
                  <a:schemeClr val="accent5">
                    <a:lumMod val="50000"/>
                  </a:schemeClr>
                </a:solidFill>
                <a:latin typeface="Cambria" panose="02040503050406030204" pitchFamily="18" charset="0"/>
                <a:ea typeface="Cambria" panose="02040503050406030204" pitchFamily="18" charset="0"/>
              </a:rPr>
              <a:t> </a:t>
            </a:r>
            <a:r>
              <a:rPr lang="en-IN" sz="2000" dirty="0" err="1" smtClean="0">
                <a:solidFill>
                  <a:schemeClr val="accent5">
                    <a:lumMod val="50000"/>
                  </a:schemeClr>
                </a:solidFill>
                <a:latin typeface="Cambria" panose="02040503050406030204" pitchFamily="18" charset="0"/>
                <a:ea typeface="Cambria" panose="02040503050406030204" pitchFamily="18" charset="0"/>
              </a:rPr>
              <a:t>Sai</a:t>
            </a:r>
            <a:r>
              <a:rPr lang="en-IN" sz="2000" dirty="0" smtClean="0">
                <a:solidFill>
                  <a:schemeClr val="accent5">
                    <a:lumMod val="50000"/>
                  </a:schemeClr>
                </a:solidFill>
                <a:latin typeface="Cambria" panose="02040503050406030204" pitchFamily="18" charset="0"/>
                <a:ea typeface="Cambria" panose="02040503050406030204" pitchFamily="18" charset="0"/>
              </a:rPr>
              <a:t>                                                                                  2526625</a:t>
            </a:r>
          </a:p>
          <a:p>
            <a:pPr marL="731520" lvl="1" indent="0">
              <a:spcAft>
                <a:spcPts val="600"/>
              </a:spcAft>
              <a:buNone/>
            </a:pPr>
            <a:r>
              <a:rPr lang="en-IN" sz="2000" dirty="0">
                <a:solidFill>
                  <a:schemeClr val="accent5">
                    <a:lumMod val="50000"/>
                  </a:schemeClr>
                </a:solidFill>
                <a:latin typeface="Cambria" panose="02040503050406030204" pitchFamily="18" charset="0"/>
                <a:ea typeface="Cambria" panose="02040503050406030204" pitchFamily="18" charset="0"/>
              </a:rPr>
              <a:t>Vishnu Raj </a:t>
            </a:r>
            <a:r>
              <a:rPr lang="en-IN" sz="2000" dirty="0" err="1" smtClean="0">
                <a:solidFill>
                  <a:schemeClr val="accent5">
                    <a:lumMod val="50000"/>
                  </a:schemeClr>
                </a:solidFill>
                <a:latin typeface="Cambria" panose="02040503050406030204" pitchFamily="18" charset="0"/>
                <a:ea typeface="Cambria" panose="02040503050406030204" pitchFamily="18" charset="0"/>
              </a:rPr>
              <a:t>Radhakrishnan</a:t>
            </a:r>
            <a:r>
              <a:rPr lang="en-IN" sz="2000" dirty="0" smtClean="0">
                <a:solidFill>
                  <a:schemeClr val="accent5">
                    <a:lumMod val="50000"/>
                  </a:schemeClr>
                </a:solidFill>
                <a:latin typeface="Cambria" panose="02040503050406030204" pitchFamily="18" charset="0"/>
                <a:ea typeface="Cambria" panose="02040503050406030204" pitchFamily="18" charset="0"/>
              </a:rPr>
              <a:t>                                                                                   2527463</a:t>
            </a:r>
          </a:p>
          <a:p>
            <a:pPr marL="731520" lvl="1" indent="0">
              <a:spcAft>
                <a:spcPts val="600"/>
              </a:spcAft>
              <a:buNone/>
            </a:pPr>
            <a:r>
              <a:rPr lang="en-IN" sz="2000" dirty="0" err="1">
                <a:solidFill>
                  <a:schemeClr val="accent5">
                    <a:lumMod val="50000"/>
                  </a:schemeClr>
                </a:solidFill>
                <a:latin typeface="Cambria" panose="02040503050406030204" pitchFamily="18" charset="0"/>
                <a:ea typeface="Cambria" panose="02040503050406030204" pitchFamily="18" charset="0"/>
              </a:rPr>
              <a:t>Yaramala</a:t>
            </a:r>
            <a:r>
              <a:rPr lang="en-IN" sz="2000" dirty="0">
                <a:solidFill>
                  <a:schemeClr val="accent5">
                    <a:lumMod val="50000"/>
                  </a:schemeClr>
                </a:solidFill>
                <a:latin typeface="Cambria" panose="02040503050406030204" pitchFamily="18" charset="0"/>
                <a:ea typeface="Cambria" panose="02040503050406030204" pitchFamily="18" charset="0"/>
              </a:rPr>
              <a:t> Shankar </a:t>
            </a:r>
            <a:r>
              <a:rPr lang="en-IN" sz="2000" dirty="0" smtClean="0">
                <a:solidFill>
                  <a:schemeClr val="accent5">
                    <a:lumMod val="50000"/>
                  </a:schemeClr>
                </a:solidFill>
                <a:latin typeface="Cambria" panose="02040503050406030204" pitchFamily="18" charset="0"/>
                <a:ea typeface="Cambria" panose="02040503050406030204" pitchFamily="18" charset="0"/>
              </a:rPr>
              <a:t>Reddy                                                                                      2528260</a:t>
            </a:r>
          </a:p>
          <a:p>
            <a:pPr marL="731520" lvl="1" indent="0">
              <a:spcAft>
                <a:spcPts val="600"/>
              </a:spcAft>
              <a:buNone/>
            </a:pPr>
            <a:r>
              <a:rPr lang="en-IN" sz="2000" dirty="0" err="1">
                <a:solidFill>
                  <a:schemeClr val="accent5">
                    <a:lumMod val="50000"/>
                  </a:schemeClr>
                </a:solidFill>
                <a:latin typeface="Cambria" panose="02040503050406030204" pitchFamily="18" charset="0"/>
                <a:ea typeface="Cambria" panose="02040503050406030204" pitchFamily="18" charset="0"/>
              </a:rPr>
              <a:t>Yellugari</a:t>
            </a:r>
            <a:r>
              <a:rPr lang="en-IN" sz="2000" dirty="0">
                <a:solidFill>
                  <a:schemeClr val="accent5">
                    <a:lumMod val="50000"/>
                  </a:schemeClr>
                </a:solidFill>
                <a:latin typeface="Cambria" panose="02040503050406030204" pitchFamily="18" charset="0"/>
                <a:ea typeface="Cambria" panose="02040503050406030204" pitchFamily="18" charset="0"/>
              </a:rPr>
              <a:t> </a:t>
            </a:r>
            <a:r>
              <a:rPr lang="en-IN" sz="2000" dirty="0" err="1">
                <a:solidFill>
                  <a:schemeClr val="accent5">
                    <a:lumMod val="50000"/>
                  </a:schemeClr>
                </a:solidFill>
                <a:latin typeface="Cambria" panose="02040503050406030204" pitchFamily="18" charset="0"/>
                <a:ea typeface="Cambria" panose="02040503050406030204" pitchFamily="18" charset="0"/>
              </a:rPr>
              <a:t>Harsha</a:t>
            </a:r>
            <a:r>
              <a:rPr lang="en-IN" sz="2000" dirty="0">
                <a:solidFill>
                  <a:schemeClr val="accent5">
                    <a:lumMod val="50000"/>
                  </a:schemeClr>
                </a:solidFill>
                <a:latin typeface="Cambria" panose="02040503050406030204" pitchFamily="18" charset="0"/>
                <a:ea typeface="Cambria" panose="02040503050406030204" pitchFamily="18" charset="0"/>
              </a:rPr>
              <a:t> </a:t>
            </a:r>
            <a:r>
              <a:rPr lang="en-IN" sz="2000" dirty="0" err="1">
                <a:solidFill>
                  <a:schemeClr val="accent5">
                    <a:lumMod val="50000"/>
                  </a:schemeClr>
                </a:solidFill>
                <a:latin typeface="Cambria" panose="02040503050406030204" pitchFamily="18" charset="0"/>
                <a:ea typeface="Cambria" panose="02040503050406030204" pitchFamily="18" charset="0"/>
              </a:rPr>
              <a:t>Vardhan</a:t>
            </a:r>
            <a:r>
              <a:rPr lang="en-IN" sz="2000" dirty="0">
                <a:solidFill>
                  <a:schemeClr val="accent5">
                    <a:lumMod val="50000"/>
                  </a:schemeClr>
                </a:solidFill>
                <a:latin typeface="Cambria" panose="02040503050406030204" pitchFamily="18" charset="0"/>
                <a:ea typeface="Cambria" panose="02040503050406030204" pitchFamily="18" charset="0"/>
              </a:rPr>
              <a:t> </a:t>
            </a:r>
            <a:r>
              <a:rPr lang="en-IN" sz="2000" dirty="0" smtClean="0">
                <a:solidFill>
                  <a:schemeClr val="accent5">
                    <a:lumMod val="50000"/>
                  </a:schemeClr>
                </a:solidFill>
                <a:latin typeface="Cambria" panose="02040503050406030204" pitchFamily="18" charset="0"/>
                <a:ea typeface="Cambria" panose="02040503050406030204" pitchFamily="18" charset="0"/>
              </a:rPr>
              <a:t>Reddy                                                                        2526832</a:t>
            </a:r>
          </a:p>
          <a:p>
            <a:pPr marL="0" indent="0" algn="ctr">
              <a:buNone/>
            </a:pPr>
            <a:endParaRPr lang="en-US" dirty="0" smtClean="0">
              <a:solidFill>
                <a:schemeClr val="accent3">
                  <a:lumMod val="50000"/>
                </a:schemeClr>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251195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bg/>
                                          </p:spTgt>
                                        </p:tgtEl>
                                        <p:attrNameLst>
                                          <p:attrName>style.visibility</p:attrName>
                                        </p:attrNameLst>
                                      </p:cBhvr>
                                      <p:to>
                                        <p:strVal val="visible"/>
                                      </p:to>
                                    </p:set>
                                    <p:animEffect transition="in" filter="fade">
                                      <p:cBhvr>
                                        <p:cTn id="13" dur="1000"/>
                                        <p:tgtEl>
                                          <p:spTgt spid="5">
                                            <p:bg/>
                                          </p:spTgt>
                                        </p:tgtEl>
                                      </p:cBhvr>
                                    </p:animEffect>
                                    <p:anim calcmode="lin" valueType="num">
                                      <p:cBhvr>
                                        <p:cTn id="14" dur="1000" fill="hold"/>
                                        <p:tgtEl>
                                          <p:spTgt spid="5">
                                            <p:bg/>
                                          </p:spTgt>
                                        </p:tgtEl>
                                        <p:attrNameLst>
                                          <p:attrName>ppt_x</p:attrName>
                                        </p:attrNameLst>
                                      </p:cBhvr>
                                      <p:tavLst>
                                        <p:tav tm="0">
                                          <p:val>
                                            <p:strVal val="#ppt_x"/>
                                          </p:val>
                                        </p:tav>
                                        <p:tav tm="100000">
                                          <p:val>
                                            <p:strVal val="#ppt_x"/>
                                          </p:val>
                                        </p:tav>
                                      </p:tavLst>
                                    </p:anim>
                                    <p:anim calcmode="lin" valueType="num">
                                      <p:cBhvr>
                                        <p:cTn id="15" dur="1000" fill="hold"/>
                                        <p:tgtEl>
                                          <p:spTgt spid="5">
                                            <p:bg/>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1000"/>
                                        <p:tgtEl>
                                          <p:spTgt spid="5">
                                            <p:txEl>
                                              <p:pRg st="1" end="1"/>
                                            </p:txEl>
                                          </p:spTgt>
                                        </p:tgtEl>
                                      </p:cBhvr>
                                    </p:animEffect>
                                    <p:anim calcmode="lin" valueType="num">
                                      <p:cBhvr>
                                        <p:cTn id="26"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fade">
                                      <p:cBhvr>
                                        <p:cTn id="31" dur="1000"/>
                                        <p:tgtEl>
                                          <p:spTgt spid="5">
                                            <p:txEl>
                                              <p:pRg st="2" end="2"/>
                                            </p:txEl>
                                          </p:spTgt>
                                        </p:tgtEl>
                                      </p:cBhvr>
                                    </p:animEffect>
                                    <p:anim calcmode="lin" valueType="num">
                                      <p:cBhvr>
                                        <p:cTn id="3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fade">
                                      <p:cBhvr>
                                        <p:cTn id="37" dur="1000"/>
                                        <p:tgtEl>
                                          <p:spTgt spid="5">
                                            <p:txEl>
                                              <p:pRg st="3" end="3"/>
                                            </p:txEl>
                                          </p:spTgt>
                                        </p:tgtEl>
                                      </p:cBhvr>
                                    </p:animEffect>
                                    <p:anim calcmode="lin" valueType="num">
                                      <p:cBhvr>
                                        <p:cTn id="3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animEffect transition="in" filter="fade">
                                      <p:cBhvr>
                                        <p:cTn id="43" dur="1000"/>
                                        <p:tgtEl>
                                          <p:spTgt spid="5">
                                            <p:txEl>
                                              <p:pRg st="4" end="4"/>
                                            </p:txEl>
                                          </p:spTgt>
                                        </p:tgtEl>
                                      </p:cBhvr>
                                    </p:animEffect>
                                    <p:anim calcmode="lin" valueType="num">
                                      <p:cBhvr>
                                        <p:cTn id="44"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5">
                                            <p:txEl>
                                              <p:pRg st="5" end="5"/>
                                            </p:txEl>
                                          </p:spTgt>
                                        </p:tgtEl>
                                        <p:attrNameLst>
                                          <p:attrName>style.visibility</p:attrName>
                                        </p:attrNameLst>
                                      </p:cBhvr>
                                      <p:to>
                                        <p:strVal val="visible"/>
                                      </p:to>
                                    </p:set>
                                    <p:animEffect transition="in" filter="fade">
                                      <p:cBhvr>
                                        <p:cTn id="49" dur="1000"/>
                                        <p:tgtEl>
                                          <p:spTgt spid="5">
                                            <p:txEl>
                                              <p:pRg st="5" end="5"/>
                                            </p:txEl>
                                          </p:spTgt>
                                        </p:tgtEl>
                                      </p:cBhvr>
                                    </p:animEffect>
                                    <p:anim calcmode="lin" valueType="num">
                                      <p:cBhvr>
                                        <p:cTn id="50"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5">
                                            <p:txEl>
                                              <p:pRg st="6" end="6"/>
                                            </p:txEl>
                                          </p:spTgt>
                                        </p:tgtEl>
                                        <p:attrNameLst>
                                          <p:attrName>style.visibility</p:attrName>
                                        </p:attrNameLst>
                                      </p:cBhvr>
                                      <p:to>
                                        <p:strVal val="visible"/>
                                      </p:to>
                                    </p:set>
                                    <p:animEffect transition="in" filter="fade">
                                      <p:cBhvr>
                                        <p:cTn id="55" dur="1000"/>
                                        <p:tgtEl>
                                          <p:spTgt spid="5">
                                            <p:txEl>
                                              <p:pRg st="6" end="6"/>
                                            </p:txEl>
                                          </p:spTgt>
                                        </p:tgtEl>
                                      </p:cBhvr>
                                    </p:animEffect>
                                    <p:anim calcmode="lin" valueType="num">
                                      <p:cBhvr>
                                        <p:cTn id="56"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grpId="0" nodeType="afterEffect">
                                  <p:stCondLst>
                                    <p:cond delay="0"/>
                                  </p:stCondLst>
                                  <p:childTnLst>
                                    <p:set>
                                      <p:cBhvr>
                                        <p:cTn id="60" dur="1" fill="hold">
                                          <p:stCondLst>
                                            <p:cond delay="0"/>
                                          </p:stCondLst>
                                        </p:cTn>
                                        <p:tgtEl>
                                          <p:spTgt spid="5">
                                            <p:txEl>
                                              <p:pRg st="7" end="7"/>
                                            </p:txEl>
                                          </p:spTgt>
                                        </p:tgtEl>
                                        <p:attrNameLst>
                                          <p:attrName>style.visibility</p:attrName>
                                        </p:attrNameLst>
                                      </p:cBhvr>
                                      <p:to>
                                        <p:strVal val="visible"/>
                                      </p:to>
                                    </p:set>
                                    <p:animEffect transition="in" filter="fade">
                                      <p:cBhvr>
                                        <p:cTn id="61" dur="1000"/>
                                        <p:tgtEl>
                                          <p:spTgt spid="5">
                                            <p:txEl>
                                              <p:pRg st="7" end="7"/>
                                            </p:txEl>
                                          </p:spTgt>
                                        </p:tgtEl>
                                      </p:cBhvr>
                                    </p:animEffect>
                                    <p:anim calcmode="lin" valueType="num">
                                      <p:cBhvr>
                                        <p:cTn id="62"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grpId="0" nodeType="afterEffect">
                                  <p:stCondLst>
                                    <p:cond delay="0"/>
                                  </p:stCondLst>
                                  <p:childTnLst>
                                    <p:set>
                                      <p:cBhvr>
                                        <p:cTn id="66" dur="1" fill="hold">
                                          <p:stCondLst>
                                            <p:cond delay="0"/>
                                          </p:stCondLst>
                                        </p:cTn>
                                        <p:tgtEl>
                                          <p:spTgt spid="5">
                                            <p:txEl>
                                              <p:pRg st="8" end="8"/>
                                            </p:txEl>
                                          </p:spTgt>
                                        </p:tgtEl>
                                        <p:attrNameLst>
                                          <p:attrName>style.visibility</p:attrName>
                                        </p:attrNameLst>
                                      </p:cBhvr>
                                      <p:to>
                                        <p:strVal val="visible"/>
                                      </p:to>
                                    </p:set>
                                    <p:animEffect transition="in" filter="fade">
                                      <p:cBhvr>
                                        <p:cTn id="67" dur="1000"/>
                                        <p:tgtEl>
                                          <p:spTgt spid="5">
                                            <p:txEl>
                                              <p:pRg st="8" end="8"/>
                                            </p:txEl>
                                          </p:spTgt>
                                        </p:tgtEl>
                                      </p:cBhvr>
                                    </p:animEffect>
                                    <p:anim calcmode="lin" valueType="num">
                                      <p:cBhvr>
                                        <p:cTn id="68"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69"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2" presetClass="entr" presetSubtype="0" fill="hold" grpId="0" nodeType="afterEffect">
                                  <p:stCondLst>
                                    <p:cond delay="0"/>
                                  </p:stCondLst>
                                  <p:childTnLst>
                                    <p:set>
                                      <p:cBhvr>
                                        <p:cTn id="72" dur="1" fill="hold">
                                          <p:stCondLst>
                                            <p:cond delay="0"/>
                                          </p:stCondLst>
                                        </p:cTn>
                                        <p:tgtEl>
                                          <p:spTgt spid="5">
                                            <p:txEl>
                                              <p:pRg st="9" end="9"/>
                                            </p:txEl>
                                          </p:spTgt>
                                        </p:tgtEl>
                                        <p:attrNameLst>
                                          <p:attrName>style.visibility</p:attrName>
                                        </p:attrNameLst>
                                      </p:cBhvr>
                                      <p:to>
                                        <p:strVal val="visible"/>
                                      </p:to>
                                    </p:set>
                                    <p:animEffect transition="in" filter="fade">
                                      <p:cBhvr>
                                        <p:cTn id="73" dur="1000"/>
                                        <p:tgtEl>
                                          <p:spTgt spid="5">
                                            <p:txEl>
                                              <p:pRg st="9" end="9"/>
                                            </p:txEl>
                                          </p:spTgt>
                                        </p:tgtEl>
                                      </p:cBhvr>
                                    </p:animEffect>
                                    <p:anim calcmode="lin" valueType="num">
                                      <p:cBhvr>
                                        <p:cTn id="74"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75"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par>
                          <p:cTn id="76" fill="hold">
                            <p:stCondLst>
                              <p:cond delay="12000"/>
                            </p:stCondLst>
                            <p:childTnLst>
                              <p:par>
                                <p:cTn id="77" presetID="42" presetClass="entr" presetSubtype="0" fill="hold" grpId="0" nodeType="afterEffect">
                                  <p:stCondLst>
                                    <p:cond delay="0"/>
                                  </p:stCondLst>
                                  <p:childTnLst>
                                    <p:set>
                                      <p:cBhvr>
                                        <p:cTn id="78" dur="1" fill="hold">
                                          <p:stCondLst>
                                            <p:cond delay="0"/>
                                          </p:stCondLst>
                                        </p:cTn>
                                        <p:tgtEl>
                                          <p:spTgt spid="5">
                                            <p:txEl>
                                              <p:pRg st="10" end="10"/>
                                            </p:txEl>
                                          </p:spTgt>
                                        </p:tgtEl>
                                        <p:attrNameLst>
                                          <p:attrName>style.visibility</p:attrName>
                                        </p:attrNameLst>
                                      </p:cBhvr>
                                      <p:to>
                                        <p:strVal val="visible"/>
                                      </p:to>
                                    </p:set>
                                    <p:animEffect transition="in" filter="fade">
                                      <p:cBhvr>
                                        <p:cTn id="79" dur="1000"/>
                                        <p:tgtEl>
                                          <p:spTgt spid="5">
                                            <p:txEl>
                                              <p:pRg st="10" end="10"/>
                                            </p:txEl>
                                          </p:spTgt>
                                        </p:tgtEl>
                                      </p:cBhvr>
                                    </p:animEffect>
                                    <p:anim calcmode="lin" valueType="num">
                                      <p:cBhvr>
                                        <p:cTn id="80"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81"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6211" t="1936" r="1453" b="8384"/>
          <a:stretch/>
        </p:blipFill>
        <p:spPr>
          <a:xfrm>
            <a:off x="2025354" y="969991"/>
            <a:ext cx="8238146" cy="5851462"/>
          </a:xfrm>
        </p:spPr>
      </p:pic>
      <p:sp>
        <p:nvSpPr>
          <p:cNvPr id="3" name="Footer Placeholder 2"/>
          <p:cNvSpPr>
            <a:spLocks noGrp="1"/>
          </p:cNvSpPr>
          <p:nvPr>
            <p:ph type="ftr" sz="quarter" idx="11"/>
          </p:nvPr>
        </p:nvSpPr>
        <p:spPr/>
        <p:txBody>
          <a:bodyPr/>
          <a:lstStyle/>
          <a:p>
            <a:r>
              <a:rPr lang="en-US" dirty="0" smtClean="0"/>
              <a:t>21/10/2022</a:t>
            </a:r>
            <a:endParaRPr lang="en-US" dirty="0"/>
          </a:p>
        </p:txBody>
      </p:sp>
      <p:sp>
        <p:nvSpPr>
          <p:cNvPr id="4" name="Slide Number Placeholder 3"/>
          <p:cNvSpPr>
            <a:spLocks noGrp="1"/>
          </p:cNvSpPr>
          <p:nvPr>
            <p:ph type="sldNum" sz="quarter" idx="12"/>
          </p:nvPr>
        </p:nvSpPr>
        <p:spPr/>
        <p:txBody>
          <a:bodyPr/>
          <a:lstStyle/>
          <a:p>
            <a:fld id="{8C2E478F-E849-4A8C-AF1F-CBCC78A7CBFA}" type="slidenum">
              <a:rPr lang="en-US" smtClean="0"/>
              <a:pPr/>
              <a:t>20</a:t>
            </a:fld>
            <a:endParaRPr lang="en-US" dirty="0"/>
          </a:p>
        </p:txBody>
      </p:sp>
      <p:sp>
        <p:nvSpPr>
          <p:cNvPr id="5" name="Title 4"/>
          <p:cNvSpPr>
            <a:spLocks noGrp="1"/>
          </p:cNvSpPr>
          <p:nvPr>
            <p:ph type="title"/>
          </p:nvPr>
        </p:nvSpPr>
        <p:spPr/>
        <p:txBody>
          <a:bodyPr/>
          <a:lstStyle/>
          <a:p>
            <a:r>
              <a:rPr lang="en-US" dirty="0" smtClean="0"/>
              <a:t>Database Schema</a:t>
            </a:r>
            <a:endParaRPr lang="en-IN" dirty="0"/>
          </a:p>
        </p:txBody>
      </p:sp>
    </p:spTree>
    <p:extLst>
      <p:ext uri="{BB962C8B-B14F-4D97-AF65-F5344CB8AC3E}">
        <p14:creationId xmlns:p14="http://schemas.microsoft.com/office/powerpoint/2010/main" val="42290864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descr="Circular chart">
            <a:extLst>
              <a:ext uri="{FF2B5EF4-FFF2-40B4-BE49-F238E27FC236}">
                <a16:creationId xmlns:a16="http://schemas.microsoft.com/office/drawing/2014/main" xmlns="" id="{0EB6D7F7-49BE-4D95-9DBA-99B2C7BD4949}"/>
              </a:ext>
            </a:extLst>
          </p:cNvPr>
          <p:cNvGraphicFramePr>
            <a:graphicFrameLocks noGrp="1"/>
          </p:cNvGraphicFramePr>
          <p:nvPr>
            <p:ph sz="quarter" idx="16"/>
            <p:extLst>
              <p:ext uri="{D42A27DB-BD31-4B8C-83A1-F6EECF244321}">
                <p14:modId xmlns:p14="http://schemas.microsoft.com/office/powerpoint/2010/main" val="261057266"/>
              </p:ext>
            </p:extLst>
          </p:nvPr>
        </p:nvGraphicFramePr>
        <p:xfrm>
          <a:off x="6400800" y="469900"/>
          <a:ext cx="5219700" cy="5918200"/>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xmlns="" id="{ED283012-E559-4D67-A1F1-07C0DEE40216}"/>
              </a:ext>
            </a:extLst>
          </p:cNvPr>
          <p:cNvSpPr>
            <a:spLocks noGrp="1"/>
          </p:cNvSpPr>
          <p:nvPr>
            <p:ph type="ftr" sz="quarter" idx="17"/>
          </p:nvPr>
        </p:nvSpPr>
        <p:spPr/>
        <p:txBody>
          <a:bodyPr/>
          <a:lstStyle/>
          <a:p>
            <a:r>
              <a:rPr lang="en-US" dirty="0" smtClean="0"/>
              <a:t>21/10/2022</a:t>
            </a:r>
            <a:endParaRPr lang="en-US" dirty="0"/>
          </a:p>
        </p:txBody>
      </p:sp>
      <p:sp>
        <p:nvSpPr>
          <p:cNvPr id="8" name="Slide Number Placeholder 7">
            <a:extLst>
              <a:ext uri="{FF2B5EF4-FFF2-40B4-BE49-F238E27FC236}">
                <a16:creationId xmlns:a16="http://schemas.microsoft.com/office/drawing/2014/main" xmlns="" id="{69D39C07-CD0F-4304-9E26-F1075415EBEF}"/>
              </a:ext>
            </a:extLst>
          </p:cNvPr>
          <p:cNvSpPr>
            <a:spLocks noGrp="1"/>
          </p:cNvSpPr>
          <p:nvPr>
            <p:ph type="sldNum" sz="quarter" idx="18"/>
          </p:nvPr>
        </p:nvSpPr>
        <p:spPr/>
        <p:txBody>
          <a:bodyPr/>
          <a:lstStyle/>
          <a:p>
            <a:fld id="{8C2E478F-E849-4A8C-AF1F-CBCC78A7CBFA}" type="slidenum">
              <a:rPr lang="en-US" smtClean="0"/>
              <a:pPr/>
              <a:t>21</a:t>
            </a:fld>
            <a:endParaRPr lang="en-US" dirty="0"/>
          </a:p>
        </p:txBody>
      </p:sp>
      <p:sp>
        <p:nvSpPr>
          <p:cNvPr id="9" name="TextBox 8"/>
          <p:cNvSpPr txBox="1"/>
          <p:nvPr/>
        </p:nvSpPr>
        <p:spPr>
          <a:xfrm>
            <a:off x="698433" y="685517"/>
            <a:ext cx="5022976" cy="5770811"/>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2400" dirty="0" smtClean="0">
                <a:solidFill>
                  <a:schemeClr val="accent5">
                    <a:lumMod val="50000"/>
                  </a:schemeClr>
                </a:solidFill>
              </a:rPr>
              <a:t>Database Scheme design</a:t>
            </a:r>
          </a:p>
          <a:p>
            <a:pPr marL="285750" indent="-285750">
              <a:lnSpc>
                <a:spcPct val="150000"/>
              </a:lnSpc>
              <a:buFont typeface="Arial" panose="020B0604020202020204" pitchFamily="34" charset="0"/>
              <a:buChar char="•"/>
            </a:pPr>
            <a:r>
              <a:rPr lang="en-IN" sz="2000" dirty="0">
                <a:solidFill>
                  <a:schemeClr val="accent3">
                    <a:lumMod val="50000"/>
                  </a:schemeClr>
                </a:solidFill>
              </a:rPr>
              <a:t>Create a Database </a:t>
            </a:r>
            <a:r>
              <a:rPr lang="en-IN" sz="2000" dirty="0" smtClean="0">
                <a:solidFill>
                  <a:schemeClr val="accent3">
                    <a:lumMod val="50000"/>
                  </a:schemeClr>
                </a:solidFill>
              </a:rPr>
              <a:t>tables</a:t>
            </a:r>
          </a:p>
          <a:p>
            <a:pPr marL="285750" indent="-285750">
              <a:lnSpc>
                <a:spcPct val="150000"/>
              </a:lnSpc>
              <a:buFont typeface="Arial" panose="020B0604020202020204" pitchFamily="34" charset="0"/>
              <a:buChar char="•"/>
            </a:pPr>
            <a:r>
              <a:rPr lang="en-US" sz="2000" dirty="0" smtClean="0">
                <a:solidFill>
                  <a:schemeClr val="accent3">
                    <a:lumMod val="50000"/>
                  </a:schemeClr>
                </a:solidFill>
              </a:rPr>
              <a:t>Customer, Manager, Engineer, Feedback, Engineer Duty, Complaints</a:t>
            </a:r>
          </a:p>
          <a:p>
            <a:pPr marL="285750" indent="-285750">
              <a:lnSpc>
                <a:spcPct val="150000"/>
              </a:lnSpc>
              <a:buFont typeface="Wingdings" panose="05000000000000000000" pitchFamily="2" charset="2"/>
              <a:buChar char="ü"/>
            </a:pPr>
            <a:r>
              <a:rPr lang="en-US" sz="2400" dirty="0" smtClean="0">
                <a:solidFill>
                  <a:schemeClr val="accent4">
                    <a:lumMod val="50000"/>
                  </a:schemeClr>
                </a:solidFill>
              </a:rPr>
              <a:t>Front End Development</a:t>
            </a:r>
          </a:p>
          <a:p>
            <a:pPr marL="342900" indent="-342900">
              <a:lnSpc>
                <a:spcPct val="150000"/>
              </a:lnSpc>
              <a:buFont typeface="Arial" panose="020B0604020202020204" pitchFamily="34" charset="0"/>
              <a:buChar char="•"/>
            </a:pPr>
            <a:r>
              <a:rPr lang="en-US" dirty="0" smtClean="0">
                <a:solidFill>
                  <a:schemeClr val="accent3">
                    <a:lumMod val="50000"/>
                  </a:schemeClr>
                </a:solidFill>
              </a:rPr>
              <a:t>Register, Login Screen</a:t>
            </a:r>
          </a:p>
          <a:p>
            <a:pPr marL="342900" indent="-342900">
              <a:lnSpc>
                <a:spcPct val="150000"/>
              </a:lnSpc>
              <a:buFont typeface="Arial" panose="020B0604020202020204" pitchFamily="34" charset="0"/>
              <a:buChar char="•"/>
            </a:pPr>
            <a:r>
              <a:rPr lang="en-US" dirty="0" smtClean="0">
                <a:solidFill>
                  <a:schemeClr val="accent3">
                    <a:lumMod val="50000"/>
                  </a:schemeClr>
                </a:solidFill>
              </a:rPr>
              <a:t>Admin, Customer, Manager, Engineer Activities</a:t>
            </a:r>
          </a:p>
          <a:p>
            <a:pPr marL="285750" indent="-285750">
              <a:lnSpc>
                <a:spcPct val="150000"/>
              </a:lnSpc>
              <a:buFont typeface="Wingdings" panose="05000000000000000000" pitchFamily="2" charset="2"/>
              <a:buChar char="ü"/>
            </a:pPr>
            <a:r>
              <a:rPr lang="en-US" sz="2400" dirty="0" smtClean="0">
                <a:solidFill>
                  <a:schemeClr val="accent4">
                    <a:lumMod val="50000"/>
                  </a:schemeClr>
                </a:solidFill>
              </a:rPr>
              <a:t>Backend Development</a:t>
            </a:r>
          </a:p>
          <a:p>
            <a:pPr marL="285750" indent="-285750">
              <a:lnSpc>
                <a:spcPct val="150000"/>
              </a:lnSpc>
              <a:buFont typeface="Arial" panose="020B0604020202020204" pitchFamily="34" charset="0"/>
              <a:buChar char="•"/>
            </a:pPr>
            <a:r>
              <a:rPr lang="en-US" dirty="0" err="1">
                <a:solidFill>
                  <a:schemeClr val="accent3">
                    <a:lumMod val="50000"/>
                  </a:schemeClr>
                </a:solidFill>
              </a:rPr>
              <a:t>RESTful</a:t>
            </a:r>
            <a:r>
              <a:rPr lang="en-US" dirty="0">
                <a:solidFill>
                  <a:schemeClr val="accent3">
                    <a:lumMod val="50000"/>
                  </a:schemeClr>
                </a:solidFill>
              </a:rPr>
              <a:t> Web API to perform CRUD operations on Domain </a:t>
            </a:r>
            <a:r>
              <a:rPr lang="en-US" dirty="0" smtClean="0">
                <a:solidFill>
                  <a:schemeClr val="accent3">
                    <a:lumMod val="50000"/>
                  </a:schemeClr>
                </a:solidFill>
              </a:rPr>
              <a:t>objects Using Spring Boot and MYSQL Database</a:t>
            </a:r>
          </a:p>
          <a:p>
            <a:pPr marL="285750" indent="-285750">
              <a:lnSpc>
                <a:spcPct val="150000"/>
              </a:lnSpc>
              <a:buFont typeface="Wingdings" panose="05000000000000000000" pitchFamily="2" charset="2"/>
              <a:buChar char="ü"/>
            </a:pPr>
            <a:r>
              <a:rPr lang="en-US" sz="2400" dirty="0" smtClean="0">
                <a:solidFill>
                  <a:schemeClr val="accent4">
                    <a:lumMod val="50000"/>
                  </a:schemeClr>
                </a:solidFill>
              </a:rPr>
              <a:t>Unit Testing</a:t>
            </a:r>
            <a:endParaRPr lang="en-IN" sz="2400" dirty="0">
              <a:solidFill>
                <a:schemeClr val="accent4">
                  <a:lumMod val="50000"/>
                </a:schemeClr>
              </a:solidFill>
            </a:endParaRPr>
          </a:p>
        </p:txBody>
      </p:sp>
    </p:spTree>
    <p:extLst>
      <p:ext uri="{BB962C8B-B14F-4D97-AF65-F5344CB8AC3E}">
        <p14:creationId xmlns:p14="http://schemas.microsoft.com/office/powerpoint/2010/main" val="8694704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Backend</a:t>
            </a:r>
            <a:endParaRPr lang="en-IN" dirty="0"/>
          </a:p>
        </p:txBody>
      </p:sp>
      <p:sp>
        <p:nvSpPr>
          <p:cNvPr id="3" name="Footer Placeholder 2"/>
          <p:cNvSpPr>
            <a:spLocks noGrp="1"/>
          </p:cNvSpPr>
          <p:nvPr>
            <p:ph type="ftr" sz="quarter" idx="10"/>
          </p:nvPr>
        </p:nvSpPr>
        <p:spPr/>
        <p:txBody>
          <a:bodyPr/>
          <a:lstStyle/>
          <a:p>
            <a:r>
              <a:rPr lang="en-US" smtClean="0"/>
              <a:t>Add a Footer</a:t>
            </a:r>
            <a:endParaRPr lang="en-US" dirty="0"/>
          </a:p>
        </p:txBody>
      </p:sp>
      <p:sp>
        <p:nvSpPr>
          <p:cNvPr id="4" name="Slide Number Placeholder 3"/>
          <p:cNvSpPr>
            <a:spLocks noGrp="1"/>
          </p:cNvSpPr>
          <p:nvPr>
            <p:ph type="sldNum" sz="quarter" idx="11"/>
          </p:nvPr>
        </p:nvSpPr>
        <p:spPr/>
        <p:txBody>
          <a:bodyPr/>
          <a:lstStyle/>
          <a:p>
            <a:fld id="{8C2E478F-E849-4A8C-AF1F-CBCC78A7CBFA}" type="slidenum">
              <a:rPr lang="en-US" smtClean="0"/>
              <a:pPr/>
              <a:t>22</a:t>
            </a:fld>
            <a:endParaRPr lang="en-US" dirty="0"/>
          </a:p>
        </p:txBody>
      </p:sp>
      <p:sp>
        <p:nvSpPr>
          <p:cNvPr id="5" name="Content Placeholder 4"/>
          <p:cNvSpPr>
            <a:spLocks noGrp="1"/>
          </p:cNvSpPr>
          <p:nvPr>
            <p:ph idx="1"/>
          </p:nvPr>
        </p:nvSpPr>
        <p:spPr/>
        <p:txBody>
          <a:bodyPr>
            <a:normAutofit fontScale="92500" lnSpcReduction="10000"/>
          </a:bodyPr>
          <a:lstStyle/>
          <a:p>
            <a:pPr algn="just">
              <a:lnSpc>
                <a:spcPct val="150000"/>
              </a:lnSpc>
            </a:pPr>
            <a:r>
              <a:rPr lang="en-US" sz="2400" dirty="0" smtClean="0">
                <a:latin typeface="Cambria" panose="02040503050406030204" pitchFamily="18" charset="0"/>
                <a:ea typeface="Cambria" panose="02040503050406030204" pitchFamily="18" charset="0"/>
              </a:rPr>
              <a:t>Create Different Entity Classes for Customer, Complaints, Managers, Engineers, Feedback and Engineer Duty.</a:t>
            </a:r>
          </a:p>
          <a:p>
            <a:pPr algn="just">
              <a:lnSpc>
                <a:spcPct val="150000"/>
              </a:lnSpc>
            </a:pPr>
            <a:r>
              <a:rPr lang="en-US" sz="2400" dirty="0" smtClean="0">
                <a:latin typeface="Cambria" panose="02040503050406030204" pitchFamily="18" charset="0"/>
                <a:ea typeface="Cambria" panose="02040503050406030204" pitchFamily="18" charset="0"/>
              </a:rPr>
              <a:t>The </a:t>
            </a:r>
            <a:r>
              <a:rPr lang="en-US" sz="2400" dirty="0">
                <a:latin typeface="Cambria" panose="02040503050406030204" pitchFamily="18" charset="0"/>
                <a:ea typeface="Cambria" panose="02040503050406030204" pitchFamily="18" charset="0"/>
              </a:rPr>
              <a:t>controller class </a:t>
            </a:r>
            <a:r>
              <a:rPr lang="en-US" sz="2400" dirty="0" smtClean="0">
                <a:latin typeface="Cambria" panose="02040503050406030204" pitchFamily="18" charset="0"/>
                <a:ea typeface="Cambria" panose="02040503050406030204" pitchFamily="18" charset="0"/>
              </a:rPr>
              <a:t>for all the users in which it is responsible </a:t>
            </a:r>
            <a:r>
              <a:rPr lang="en-US" sz="2400" dirty="0">
                <a:latin typeface="Cambria" panose="02040503050406030204" pitchFamily="18" charset="0"/>
                <a:ea typeface="Cambria" panose="02040503050406030204" pitchFamily="18" charset="0"/>
              </a:rPr>
              <a:t>for processing incoming REST API requests, preparing a model, and returning the view to be rendered as a response. </a:t>
            </a:r>
            <a:endParaRPr lang="en-US" sz="2400" dirty="0" smtClean="0">
              <a:latin typeface="Cambria" panose="02040503050406030204" pitchFamily="18" charset="0"/>
              <a:ea typeface="Cambria" panose="02040503050406030204" pitchFamily="18" charset="0"/>
            </a:endParaRPr>
          </a:p>
          <a:p>
            <a:pPr algn="just">
              <a:lnSpc>
                <a:spcPct val="150000"/>
              </a:lnSpc>
            </a:pPr>
            <a:r>
              <a:rPr lang="en-US" sz="2400" dirty="0" smtClean="0">
                <a:latin typeface="Cambria" panose="02040503050406030204" pitchFamily="18" charset="0"/>
                <a:ea typeface="Cambria" panose="02040503050406030204" pitchFamily="18" charset="0"/>
              </a:rPr>
              <a:t>The </a:t>
            </a:r>
            <a:r>
              <a:rPr lang="en-US" sz="2400" dirty="0">
                <a:latin typeface="Cambria" panose="02040503050406030204" pitchFamily="18" charset="0"/>
                <a:ea typeface="Cambria" panose="02040503050406030204" pitchFamily="18" charset="0"/>
              </a:rPr>
              <a:t>controller classes in Spring are annotated either by the @Controller or the @</a:t>
            </a:r>
            <a:r>
              <a:rPr lang="en-US" sz="2400" dirty="0" err="1">
                <a:latin typeface="Cambria" panose="02040503050406030204" pitchFamily="18" charset="0"/>
                <a:ea typeface="Cambria" panose="02040503050406030204" pitchFamily="18" charset="0"/>
              </a:rPr>
              <a:t>RestController</a:t>
            </a:r>
            <a:r>
              <a:rPr lang="en-US" sz="2400" dirty="0">
                <a:latin typeface="Cambria" panose="02040503050406030204" pitchFamily="18" charset="0"/>
                <a:ea typeface="Cambria" panose="02040503050406030204" pitchFamily="18" charset="0"/>
              </a:rPr>
              <a:t> annotation. </a:t>
            </a:r>
            <a:endParaRPr lang="en-US" sz="2400" dirty="0" smtClean="0">
              <a:latin typeface="Cambria" panose="02040503050406030204" pitchFamily="18" charset="0"/>
              <a:ea typeface="Cambria" panose="02040503050406030204" pitchFamily="18" charset="0"/>
            </a:endParaRPr>
          </a:p>
          <a:p>
            <a:pPr algn="just">
              <a:lnSpc>
                <a:spcPct val="150000"/>
              </a:lnSpc>
            </a:pPr>
            <a:r>
              <a:rPr lang="en-US" sz="2400" dirty="0" smtClean="0">
                <a:latin typeface="Cambria" panose="02040503050406030204" pitchFamily="18" charset="0"/>
                <a:ea typeface="Cambria" panose="02040503050406030204" pitchFamily="18" charset="0"/>
              </a:rPr>
              <a:t>These </a:t>
            </a:r>
            <a:r>
              <a:rPr lang="en-US" sz="2400" dirty="0">
                <a:latin typeface="Cambria" panose="02040503050406030204" pitchFamily="18" charset="0"/>
                <a:ea typeface="Cambria" panose="02040503050406030204" pitchFamily="18" charset="0"/>
              </a:rPr>
              <a:t>mark controller classes as a request handler to allow Spring to recognize it as a </a:t>
            </a:r>
            <a:r>
              <a:rPr lang="en-US" sz="2400" dirty="0" err="1">
                <a:latin typeface="Cambria" panose="02040503050406030204" pitchFamily="18" charset="0"/>
                <a:ea typeface="Cambria" panose="02040503050406030204" pitchFamily="18" charset="0"/>
              </a:rPr>
              <a:t>RESTful</a:t>
            </a:r>
            <a:r>
              <a:rPr lang="en-US" sz="2400" dirty="0">
                <a:latin typeface="Cambria" panose="02040503050406030204" pitchFamily="18" charset="0"/>
                <a:ea typeface="Cambria" panose="02040503050406030204" pitchFamily="18" charset="0"/>
              </a:rPr>
              <a:t> service during runtime.</a:t>
            </a:r>
            <a:endParaRPr lang="en-US" sz="2400" dirty="0" smtClean="0">
              <a:latin typeface="Cambria" panose="02040503050406030204" pitchFamily="18" charset="0"/>
              <a:ea typeface="Cambria" panose="02040503050406030204" pitchFamily="18" charset="0"/>
            </a:endParaRPr>
          </a:p>
          <a:p>
            <a:pPr marL="0" indent="0">
              <a:buNone/>
            </a:pPr>
            <a:endParaRPr lang="en-IN" dirty="0"/>
          </a:p>
        </p:txBody>
      </p:sp>
    </p:spTree>
    <p:extLst>
      <p:ext uri="{BB962C8B-B14F-4D97-AF65-F5344CB8AC3E}">
        <p14:creationId xmlns:p14="http://schemas.microsoft.com/office/powerpoint/2010/main" val="260155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Add a Footer</a:t>
            </a:r>
            <a:endParaRPr lang="en-US" dirty="0"/>
          </a:p>
        </p:txBody>
      </p:sp>
      <p:sp>
        <p:nvSpPr>
          <p:cNvPr id="4" name="Slide Number Placeholder 3"/>
          <p:cNvSpPr>
            <a:spLocks noGrp="1"/>
          </p:cNvSpPr>
          <p:nvPr>
            <p:ph type="sldNum" sz="quarter" idx="11"/>
          </p:nvPr>
        </p:nvSpPr>
        <p:spPr/>
        <p:txBody>
          <a:bodyPr/>
          <a:lstStyle/>
          <a:p>
            <a:fld id="{8C2E478F-E849-4A8C-AF1F-CBCC78A7CBFA}" type="slidenum">
              <a:rPr lang="en-US" smtClean="0"/>
              <a:pPr/>
              <a:t>23</a:t>
            </a:fld>
            <a:endParaRPr lang="en-US" dirty="0"/>
          </a:p>
        </p:txBody>
      </p:sp>
      <p:sp>
        <p:nvSpPr>
          <p:cNvPr id="5" name="Content Placeholder 4"/>
          <p:cNvSpPr>
            <a:spLocks noGrp="1"/>
          </p:cNvSpPr>
          <p:nvPr>
            <p:ph idx="1"/>
          </p:nvPr>
        </p:nvSpPr>
        <p:spPr/>
        <p:txBody>
          <a:bodyPr>
            <a:normAutofit fontScale="85000" lnSpcReduction="20000"/>
          </a:bodyPr>
          <a:lstStyle/>
          <a:p>
            <a:pPr algn="just">
              <a:lnSpc>
                <a:spcPct val="150000"/>
              </a:lnSpc>
            </a:pPr>
            <a:r>
              <a:rPr lang="en-US" sz="2400" dirty="0" err="1">
                <a:latin typeface="Cambria" panose="02040503050406030204" pitchFamily="18" charset="0"/>
                <a:ea typeface="Cambria" panose="02040503050406030204" pitchFamily="18" charset="0"/>
              </a:rPr>
              <a:t>Jpa</a:t>
            </a:r>
            <a:r>
              <a:rPr lang="en-US" sz="2400" dirty="0">
                <a:latin typeface="Cambria" panose="02040503050406030204" pitchFamily="18" charset="0"/>
                <a:ea typeface="Cambria" panose="02040503050406030204" pitchFamily="18" charset="0"/>
              </a:rPr>
              <a:t> Repository contains the APIs for basic CRUD </a:t>
            </a:r>
            <a:r>
              <a:rPr lang="en-US" sz="2400" dirty="0" smtClean="0">
                <a:latin typeface="Cambria" panose="02040503050406030204" pitchFamily="18" charset="0"/>
                <a:ea typeface="Cambria" panose="02040503050406030204" pitchFamily="18" charset="0"/>
              </a:rPr>
              <a:t>operations</a:t>
            </a:r>
          </a:p>
          <a:p>
            <a:pPr algn="just">
              <a:lnSpc>
                <a:spcPct val="150000"/>
              </a:lnSpc>
            </a:pPr>
            <a:r>
              <a:rPr lang="en-US" sz="2400" dirty="0">
                <a:latin typeface="Cambria" panose="02040503050406030204" pitchFamily="18" charset="0"/>
                <a:ea typeface="Cambria" panose="02040503050406030204" pitchFamily="18" charset="0"/>
              </a:rPr>
              <a:t>@Repository annotation helps us to convert the non-spring-based expectation to a spring unchecked exception. </a:t>
            </a:r>
            <a:endParaRPr lang="en-US" sz="2400" dirty="0" smtClean="0">
              <a:latin typeface="Cambria" panose="02040503050406030204" pitchFamily="18" charset="0"/>
              <a:ea typeface="Cambria" panose="02040503050406030204" pitchFamily="18" charset="0"/>
            </a:endParaRPr>
          </a:p>
          <a:p>
            <a:pPr algn="just">
              <a:lnSpc>
                <a:spcPct val="150000"/>
              </a:lnSpc>
            </a:pPr>
            <a:r>
              <a:rPr lang="en-US" sz="2400" dirty="0" smtClean="0">
                <a:latin typeface="Cambria" panose="02040503050406030204" pitchFamily="18" charset="0"/>
                <a:ea typeface="Cambria" panose="02040503050406030204" pitchFamily="18" charset="0"/>
              </a:rPr>
              <a:t>Basically</a:t>
            </a:r>
            <a:r>
              <a:rPr lang="en-US" sz="2400" dirty="0">
                <a:latin typeface="Cambria" panose="02040503050406030204" pitchFamily="18" charset="0"/>
                <a:ea typeface="Cambria" panose="02040503050406030204" pitchFamily="18" charset="0"/>
              </a:rPr>
              <a:t>, we implement this repository as the interface in Java and extend different repositories available </a:t>
            </a:r>
            <a:endParaRPr lang="en-US" sz="2400" dirty="0" smtClean="0">
              <a:latin typeface="Cambria" panose="02040503050406030204" pitchFamily="18" charset="0"/>
              <a:ea typeface="Cambria" panose="02040503050406030204" pitchFamily="18" charset="0"/>
            </a:endParaRPr>
          </a:p>
          <a:p>
            <a:pPr algn="just">
              <a:lnSpc>
                <a:spcPct val="150000"/>
              </a:lnSpc>
            </a:pPr>
            <a:r>
              <a:rPr lang="en-US" sz="2400" dirty="0" smtClean="0">
                <a:latin typeface="Cambria" panose="02040503050406030204" pitchFamily="18" charset="0"/>
                <a:ea typeface="Cambria" panose="02040503050406030204" pitchFamily="18" charset="0"/>
              </a:rPr>
              <a:t>This </a:t>
            </a:r>
            <a:r>
              <a:rPr lang="en-US" sz="2400" dirty="0">
                <a:latin typeface="Cambria" panose="02040503050406030204" pitchFamily="18" charset="0"/>
                <a:ea typeface="Cambria" panose="02040503050406030204" pitchFamily="18" charset="0"/>
              </a:rPr>
              <a:t>is a very important layer because all the transactions happened inside this only so we need to track this if any exception occurred. </a:t>
            </a:r>
            <a:endParaRPr lang="en-US" sz="2400" dirty="0" smtClean="0">
              <a:latin typeface="Cambria" panose="02040503050406030204" pitchFamily="18" charset="0"/>
              <a:ea typeface="Cambria" panose="02040503050406030204" pitchFamily="18" charset="0"/>
            </a:endParaRPr>
          </a:p>
          <a:p>
            <a:pPr algn="just">
              <a:lnSpc>
                <a:spcPct val="150000"/>
              </a:lnSpc>
            </a:pPr>
            <a:r>
              <a:rPr lang="en-US" sz="2400" dirty="0" smtClean="0">
                <a:latin typeface="Cambria" panose="02040503050406030204" pitchFamily="18" charset="0"/>
                <a:ea typeface="Cambria" panose="02040503050406030204" pitchFamily="18" charset="0"/>
              </a:rPr>
              <a:t>The program </a:t>
            </a:r>
            <a:r>
              <a:rPr lang="en-US" sz="2400" dirty="0">
                <a:latin typeface="Cambria" panose="02040503050406030204" pitchFamily="18" charset="0"/>
                <a:ea typeface="Cambria" panose="02040503050406030204" pitchFamily="18" charset="0"/>
              </a:rPr>
              <a:t>is mainly a console program, and the data is saved in the H2 database</a:t>
            </a:r>
            <a:r>
              <a:rPr lang="en-US" sz="2400" dirty="0" smtClean="0">
                <a:latin typeface="Cambria" panose="02040503050406030204" pitchFamily="18" charset="0"/>
                <a:ea typeface="Cambria" panose="02040503050406030204" pitchFamily="18" charset="0"/>
              </a:rPr>
              <a:t>.</a:t>
            </a:r>
          </a:p>
          <a:p>
            <a:pPr algn="just">
              <a:lnSpc>
                <a:spcPct val="150000"/>
              </a:lnSpc>
            </a:pPr>
            <a:r>
              <a:rPr lang="en-US" sz="2400" dirty="0">
                <a:latin typeface="Cambria" panose="02040503050406030204" pitchFamily="18" charset="0"/>
                <a:ea typeface="Cambria" panose="02040503050406030204" pitchFamily="18" charset="0"/>
              </a:rPr>
              <a:t>Spring boot service component is defined as a class file that includes the @Service annotation and allows developers to add business functionalities. </a:t>
            </a:r>
            <a:endParaRPr lang="en-IN"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4261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Front End</a:t>
            </a:r>
            <a:endParaRPr lang="en-IN" dirty="0"/>
          </a:p>
        </p:txBody>
      </p:sp>
      <p:sp>
        <p:nvSpPr>
          <p:cNvPr id="3" name="Footer Placeholder 2"/>
          <p:cNvSpPr>
            <a:spLocks noGrp="1"/>
          </p:cNvSpPr>
          <p:nvPr>
            <p:ph type="ftr" sz="quarter" idx="10"/>
          </p:nvPr>
        </p:nvSpPr>
        <p:spPr/>
        <p:txBody>
          <a:bodyPr/>
          <a:lstStyle/>
          <a:p>
            <a:r>
              <a:rPr lang="en-US" dirty="0" smtClean="0"/>
              <a:t>21/10/2022</a:t>
            </a:r>
            <a:endParaRPr lang="en-US" dirty="0"/>
          </a:p>
        </p:txBody>
      </p:sp>
      <p:sp>
        <p:nvSpPr>
          <p:cNvPr id="4" name="Slide Number Placeholder 3"/>
          <p:cNvSpPr>
            <a:spLocks noGrp="1"/>
          </p:cNvSpPr>
          <p:nvPr>
            <p:ph type="sldNum" sz="quarter" idx="11"/>
          </p:nvPr>
        </p:nvSpPr>
        <p:spPr/>
        <p:txBody>
          <a:bodyPr/>
          <a:lstStyle/>
          <a:p>
            <a:fld id="{8C2E478F-E849-4A8C-AF1F-CBCC78A7CBFA}" type="slidenum">
              <a:rPr lang="en-US" smtClean="0"/>
              <a:pPr/>
              <a:t>24</a:t>
            </a:fld>
            <a:endParaRPr lang="en-US" dirty="0"/>
          </a:p>
        </p:txBody>
      </p:sp>
      <p:sp>
        <p:nvSpPr>
          <p:cNvPr id="5" name="Content Placeholder 4"/>
          <p:cNvSpPr>
            <a:spLocks noGrp="1"/>
          </p:cNvSpPr>
          <p:nvPr>
            <p:ph idx="1"/>
          </p:nvPr>
        </p:nvSpPr>
        <p:spPr/>
        <p:txBody>
          <a:bodyPr>
            <a:normAutofit/>
          </a:bodyPr>
          <a:lstStyle/>
          <a:p>
            <a:pPr>
              <a:lnSpc>
                <a:spcPct val="150000"/>
              </a:lnSpc>
            </a:pPr>
            <a:r>
              <a:rPr lang="en-US" sz="2400" dirty="0"/>
              <a:t>Spring Boot and Angular form a powerful tandem that works great for developing web applications with a minimal footprint. </a:t>
            </a:r>
            <a:endParaRPr lang="en-US" sz="2400" dirty="0" smtClean="0"/>
          </a:p>
          <a:p>
            <a:pPr>
              <a:lnSpc>
                <a:spcPct val="150000"/>
              </a:lnSpc>
            </a:pPr>
            <a:r>
              <a:rPr lang="en-US" sz="2400" dirty="0" smtClean="0"/>
              <a:t>Created angular components such as </a:t>
            </a:r>
          </a:p>
          <a:p>
            <a:pPr lvl="1">
              <a:lnSpc>
                <a:spcPct val="120000"/>
              </a:lnSpc>
              <a:buFont typeface="Courier New" panose="02070309020205020404" pitchFamily="49" charset="0"/>
              <a:buChar char="o"/>
            </a:pPr>
            <a:r>
              <a:rPr lang="en-US" sz="1600" dirty="0" smtClean="0"/>
              <a:t>Admin </a:t>
            </a:r>
          </a:p>
          <a:p>
            <a:pPr lvl="1">
              <a:lnSpc>
                <a:spcPct val="120000"/>
              </a:lnSpc>
              <a:buFont typeface="Courier New" panose="02070309020205020404" pitchFamily="49" charset="0"/>
              <a:buChar char="o"/>
            </a:pPr>
            <a:r>
              <a:rPr lang="en-US" sz="1600" dirty="0" smtClean="0"/>
              <a:t>Manager</a:t>
            </a:r>
          </a:p>
          <a:p>
            <a:pPr lvl="1">
              <a:lnSpc>
                <a:spcPct val="120000"/>
              </a:lnSpc>
              <a:buFont typeface="Courier New" panose="02070309020205020404" pitchFamily="49" charset="0"/>
              <a:buChar char="o"/>
            </a:pPr>
            <a:r>
              <a:rPr lang="en-US" sz="1600" dirty="0" smtClean="0"/>
              <a:t>Engineer</a:t>
            </a:r>
          </a:p>
          <a:p>
            <a:pPr lvl="1">
              <a:lnSpc>
                <a:spcPct val="120000"/>
              </a:lnSpc>
              <a:buFont typeface="Courier New" panose="02070309020205020404" pitchFamily="49" charset="0"/>
              <a:buChar char="o"/>
            </a:pPr>
            <a:r>
              <a:rPr lang="en-US" sz="1600" dirty="0" smtClean="0"/>
              <a:t>Customer</a:t>
            </a:r>
          </a:p>
          <a:p>
            <a:pPr lvl="1">
              <a:lnSpc>
                <a:spcPct val="120000"/>
              </a:lnSpc>
              <a:buFont typeface="Courier New" panose="02070309020205020404" pitchFamily="49" charset="0"/>
              <a:buChar char="o"/>
            </a:pPr>
            <a:r>
              <a:rPr lang="en-US" sz="1600" dirty="0" smtClean="0"/>
              <a:t>Feedback</a:t>
            </a:r>
          </a:p>
          <a:p>
            <a:pPr lvl="1">
              <a:lnSpc>
                <a:spcPct val="120000"/>
              </a:lnSpc>
              <a:buFont typeface="Courier New" panose="02070309020205020404" pitchFamily="49" charset="0"/>
              <a:buChar char="o"/>
            </a:pPr>
            <a:r>
              <a:rPr lang="en-US" sz="1600" dirty="0" smtClean="0"/>
              <a:t>Complaints</a:t>
            </a:r>
            <a:endParaRPr lang="en-US" sz="1400" dirty="0" smtClean="0"/>
          </a:p>
          <a:p>
            <a:pPr>
              <a:lnSpc>
                <a:spcPct val="150000"/>
              </a:lnSpc>
            </a:pPr>
            <a:r>
              <a:rPr lang="en-US" sz="2400" dirty="0" smtClean="0"/>
              <a:t>Respective </a:t>
            </a:r>
            <a:r>
              <a:rPr lang="en-US" sz="2400" dirty="0"/>
              <a:t>Service and Models were  created</a:t>
            </a:r>
          </a:p>
          <a:p>
            <a:pPr marL="914400" lvl="2" indent="0">
              <a:lnSpc>
                <a:spcPct val="100000"/>
              </a:lnSpc>
              <a:buNone/>
            </a:pPr>
            <a:endParaRPr lang="en-IN" sz="1800" dirty="0"/>
          </a:p>
        </p:txBody>
      </p:sp>
    </p:spTree>
    <p:extLst>
      <p:ext uri="{BB962C8B-B14F-4D97-AF65-F5344CB8AC3E}">
        <p14:creationId xmlns:p14="http://schemas.microsoft.com/office/powerpoint/2010/main" val="25263213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accent4">
                    <a:lumMod val="75000"/>
                  </a:schemeClr>
                </a:solidFill>
                <a:effectLst>
                  <a:outerShdw blurRad="38100" dist="38100" dir="2700000" algn="tl">
                    <a:srgbClr val="000000">
                      <a:alpha val="43137"/>
                    </a:srgbClr>
                  </a:outerShdw>
                </a:effectLst>
                <a:latin typeface="Bahnschrift" panose="020B0502040204020203" pitchFamily="34" charset="0"/>
              </a:rPr>
              <a:t>IMPLEMENTATION</a:t>
            </a:r>
            <a:endParaRPr lang="en-IN" dirty="0">
              <a:solidFill>
                <a:schemeClr val="accent4">
                  <a:lumMod val="75000"/>
                </a:schemeClr>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320918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26</a:t>
            </a:fld>
            <a:endParaRPr lang="en-US" dirty="0"/>
          </a:p>
        </p:txBody>
      </p:sp>
      <p:sp>
        <p:nvSpPr>
          <p:cNvPr id="4" name="Title 3"/>
          <p:cNvSpPr>
            <a:spLocks noGrp="1"/>
          </p:cNvSpPr>
          <p:nvPr>
            <p:ph type="title"/>
          </p:nvPr>
        </p:nvSpPr>
        <p:spPr>
          <a:xfrm>
            <a:off x="595884" y="0"/>
            <a:ext cx="11000232" cy="410198"/>
          </a:xfrm>
        </p:spPr>
        <p:txBody>
          <a:bodyPr>
            <a:normAutofit fontScale="90000"/>
          </a:bodyPr>
          <a:lstStyle/>
          <a:p>
            <a:r>
              <a:rPr lang="en-US" dirty="0" smtClean="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Register as customer</a:t>
            </a:r>
            <a:endParaRPr lang="en-IN"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Placeholder 7"/>
          <p:cNvPicPr>
            <a:picLocks/>
          </p:cNvPicPr>
          <p:nvPr/>
        </p:nvPicPr>
        <p:blipFill rotWithShape="1">
          <a:blip r:embed="rId2">
            <a:extLst>
              <a:ext uri="{28A0092B-C50C-407E-A947-70E740481C1C}">
                <a14:useLocalDpi xmlns:a14="http://schemas.microsoft.com/office/drawing/2010/main" val="0"/>
              </a:ext>
            </a:extLst>
          </a:blip>
          <a:srcRect t="34" b="-135"/>
          <a:stretch/>
        </p:blipFill>
        <p:spPr bwMode="auto">
          <a:xfrm>
            <a:off x="1076770" y="581115"/>
            <a:ext cx="10195134" cy="5973510"/>
          </a:xfrm>
          <a:prstGeom prst="rect">
            <a:avLst/>
          </a:prstGeom>
          <a:noFill/>
          <a:ln>
            <a:noFill/>
          </a:ln>
        </p:spPr>
      </p:pic>
    </p:spTree>
    <p:extLst>
      <p:ext uri="{BB962C8B-B14F-4D97-AF65-F5344CB8AC3E}">
        <p14:creationId xmlns:p14="http://schemas.microsoft.com/office/powerpoint/2010/main" val="39551674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27</a:t>
            </a:fld>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273322" y="307649"/>
            <a:ext cx="9896031" cy="6229884"/>
          </a:xfrm>
          <a:prstGeom prst="rect">
            <a:avLst/>
          </a:prstGeom>
          <a:noFill/>
          <a:ln>
            <a:noFill/>
          </a:ln>
        </p:spPr>
      </p:pic>
    </p:spTree>
    <p:extLst>
      <p:ext uri="{BB962C8B-B14F-4D97-AF65-F5344CB8AC3E}">
        <p14:creationId xmlns:p14="http://schemas.microsoft.com/office/powerpoint/2010/main" val="8725570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28</a:t>
            </a:fld>
            <a:endParaRPr lang="en-US" dirty="0"/>
          </a:p>
        </p:txBody>
      </p:sp>
      <p:sp>
        <p:nvSpPr>
          <p:cNvPr id="4" name="Title 3"/>
          <p:cNvSpPr>
            <a:spLocks noGrp="1"/>
          </p:cNvSpPr>
          <p:nvPr>
            <p:ph type="title"/>
          </p:nvPr>
        </p:nvSpPr>
        <p:spPr>
          <a:xfrm>
            <a:off x="549036" y="102550"/>
            <a:ext cx="11000232" cy="660605"/>
          </a:xfrm>
        </p:spPr>
        <p:txBody>
          <a:bodyPr/>
          <a:lstStyle/>
          <a:p>
            <a:r>
              <a:rPr lang="en-US" dirty="0" smtClean="0">
                <a:solidFill>
                  <a:schemeClr val="accent4">
                    <a:lumMod val="75000"/>
                  </a:schemeClr>
                </a:solidFill>
              </a:rPr>
              <a:t>Customer Login</a:t>
            </a:r>
            <a:endParaRPr lang="en-IN" dirty="0">
              <a:solidFill>
                <a:schemeClr val="accent4">
                  <a:lumMod val="75000"/>
                </a:schemeClr>
              </a:solidFill>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994161" y="840067"/>
            <a:ext cx="10203678" cy="5808561"/>
          </a:xfrm>
          <a:prstGeom prst="rect">
            <a:avLst/>
          </a:prstGeom>
          <a:noFill/>
          <a:ln>
            <a:noFill/>
          </a:ln>
        </p:spPr>
      </p:pic>
    </p:spTree>
    <p:extLst>
      <p:ext uri="{BB962C8B-B14F-4D97-AF65-F5344CB8AC3E}">
        <p14:creationId xmlns:p14="http://schemas.microsoft.com/office/powerpoint/2010/main" val="12042867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29</a:t>
            </a:fld>
            <a:endParaRPr lang="en-US" dirty="0"/>
          </a:p>
        </p:txBody>
      </p:sp>
      <p:sp>
        <p:nvSpPr>
          <p:cNvPr id="4" name="Title 3"/>
          <p:cNvSpPr>
            <a:spLocks noGrp="1"/>
          </p:cNvSpPr>
          <p:nvPr>
            <p:ph type="title"/>
          </p:nvPr>
        </p:nvSpPr>
        <p:spPr>
          <a:xfrm>
            <a:off x="638613" y="139839"/>
            <a:ext cx="11000232" cy="452927"/>
          </a:xfrm>
        </p:spPr>
        <p:txBody>
          <a:bodyPr>
            <a:normAutofit fontScale="90000"/>
          </a:bodyPr>
          <a:lstStyle/>
          <a:p>
            <a:r>
              <a:rPr lang="en-US" dirty="0" smtClean="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Create Ticket</a:t>
            </a:r>
            <a:endParaRPr lang="en-IN"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162228" y="592766"/>
            <a:ext cx="10092583" cy="6024785"/>
          </a:xfrm>
          <a:prstGeom prst="rect">
            <a:avLst/>
          </a:prstGeom>
          <a:noFill/>
          <a:ln>
            <a:noFill/>
          </a:ln>
        </p:spPr>
      </p:pic>
    </p:spTree>
    <p:extLst>
      <p:ext uri="{BB962C8B-B14F-4D97-AF65-F5344CB8AC3E}">
        <p14:creationId xmlns:p14="http://schemas.microsoft.com/office/powerpoint/2010/main" val="40202481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06095" y="1742989"/>
            <a:ext cx="4351911" cy="4888548"/>
          </a:xfrm>
        </p:spPr>
        <p:txBody>
          <a:bodyPr>
            <a:noAutofit/>
          </a:bodyPr>
          <a:lstStyle/>
          <a:p>
            <a:pPr algn="l">
              <a:lnSpc>
                <a:spcPct val="200000"/>
              </a:lnSpc>
            </a:pPr>
            <a:r>
              <a:rPr lang="en-IN" sz="2000" b="0" cap="none" dirty="0" smtClean="0">
                <a:latin typeface="Cambria" panose="02040503050406030204" pitchFamily="18" charset="0"/>
                <a:ea typeface="Cambria" panose="02040503050406030204" pitchFamily="18" charset="0"/>
              </a:rPr>
              <a:t/>
            </a:r>
            <a:br>
              <a:rPr lang="en-IN" sz="2000" b="0" cap="none" dirty="0" smtClean="0">
                <a:latin typeface="Cambria" panose="02040503050406030204" pitchFamily="18" charset="0"/>
                <a:ea typeface="Cambria" panose="02040503050406030204" pitchFamily="18" charset="0"/>
              </a:rPr>
            </a:br>
            <a:r>
              <a:rPr lang="en-IN" sz="2000" b="0" cap="none" dirty="0" smtClean="0">
                <a:latin typeface="Cambria" panose="02040503050406030204" pitchFamily="18" charset="0"/>
                <a:ea typeface="Cambria" panose="02040503050406030204" pitchFamily="18" charset="0"/>
              </a:rPr>
              <a:t>1.Introduction</a:t>
            </a:r>
            <a:br>
              <a:rPr lang="en-IN" sz="2000" b="0" cap="none" dirty="0" smtClean="0">
                <a:latin typeface="Cambria" panose="02040503050406030204" pitchFamily="18" charset="0"/>
                <a:ea typeface="Cambria" panose="02040503050406030204" pitchFamily="18" charset="0"/>
              </a:rPr>
            </a:br>
            <a:r>
              <a:rPr lang="en-IN" sz="2000" b="0" cap="none" dirty="0" smtClean="0">
                <a:latin typeface="Cambria" panose="02040503050406030204" pitchFamily="18" charset="0"/>
                <a:ea typeface="Cambria" panose="02040503050406030204" pitchFamily="18" charset="0"/>
              </a:rPr>
              <a:t>2.Functional requirements</a:t>
            </a:r>
            <a:br>
              <a:rPr lang="en-IN" sz="2000" b="0" cap="none" dirty="0" smtClean="0">
                <a:latin typeface="Cambria" panose="02040503050406030204" pitchFamily="18" charset="0"/>
                <a:ea typeface="Cambria" panose="02040503050406030204" pitchFamily="18" charset="0"/>
              </a:rPr>
            </a:br>
            <a:r>
              <a:rPr lang="en-IN" sz="2000" b="0" cap="none" dirty="0" smtClean="0">
                <a:latin typeface="Cambria" panose="02040503050406030204" pitchFamily="18" charset="0"/>
                <a:ea typeface="Cambria" panose="02040503050406030204" pitchFamily="18" charset="0"/>
              </a:rPr>
              <a:t>3.Tools and technologies</a:t>
            </a:r>
            <a:br>
              <a:rPr lang="en-IN" sz="2000" b="0" cap="none" dirty="0" smtClean="0">
                <a:latin typeface="Cambria" panose="02040503050406030204" pitchFamily="18" charset="0"/>
                <a:ea typeface="Cambria" panose="02040503050406030204" pitchFamily="18" charset="0"/>
              </a:rPr>
            </a:br>
            <a:r>
              <a:rPr lang="en-IN" sz="2000" b="0" cap="none" dirty="0" smtClean="0">
                <a:latin typeface="Cambria" panose="02040503050406030204" pitchFamily="18" charset="0"/>
                <a:ea typeface="Cambria" panose="02040503050406030204" pitchFamily="18" charset="0"/>
              </a:rPr>
              <a:t>4.Architecture</a:t>
            </a:r>
            <a:br>
              <a:rPr lang="en-IN" sz="2000" b="0" cap="none" dirty="0" smtClean="0">
                <a:latin typeface="Cambria" panose="02040503050406030204" pitchFamily="18" charset="0"/>
                <a:ea typeface="Cambria" panose="02040503050406030204" pitchFamily="18" charset="0"/>
              </a:rPr>
            </a:br>
            <a:r>
              <a:rPr lang="en-IN" sz="2000" b="0" cap="none" dirty="0" smtClean="0">
                <a:latin typeface="Cambria" panose="02040503050406030204" pitchFamily="18" charset="0"/>
                <a:ea typeface="Cambria" panose="02040503050406030204" pitchFamily="18" charset="0"/>
              </a:rPr>
              <a:t>5.Flowcharts</a:t>
            </a:r>
            <a:br>
              <a:rPr lang="en-IN" sz="2000" b="0" cap="none" dirty="0" smtClean="0">
                <a:latin typeface="Cambria" panose="02040503050406030204" pitchFamily="18" charset="0"/>
                <a:ea typeface="Cambria" panose="02040503050406030204" pitchFamily="18" charset="0"/>
              </a:rPr>
            </a:br>
            <a:r>
              <a:rPr lang="en-IN" sz="2000" b="0" cap="none" dirty="0" smtClean="0">
                <a:latin typeface="Cambria" panose="02040503050406030204" pitchFamily="18" charset="0"/>
                <a:ea typeface="Cambria" panose="02040503050406030204" pitchFamily="18" charset="0"/>
              </a:rPr>
              <a:t>6.Database schema</a:t>
            </a:r>
            <a:br>
              <a:rPr lang="en-IN" sz="2000" b="0" cap="none" dirty="0" smtClean="0">
                <a:latin typeface="Cambria" panose="02040503050406030204" pitchFamily="18" charset="0"/>
                <a:ea typeface="Cambria" panose="02040503050406030204" pitchFamily="18" charset="0"/>
              </a:rPr>
            </a:br>
            <a:r>
              <a:rPr lang="en-IN" sz="2000" b="0" cap="none" dirty="0" smtClean="0">
                <a:latin typeface="Cambria" panose="02040503050406030204" pitchFamily="18" charset="0"/>
                <a:ea typeface="Cambria" panose="02040503050406030204" pitchFamily="18" charset="0"/>
              </a:rPr>
              <a:t>7.Implementation images</a:t>
            </a:r>
            <a:br>
              <a:rPr lang="en-IN" sz="2000" b="0" cap="none" dirty="0" smtClean="0">
                <a:latin typeface="Cambria" panose="02040503050406030204" pitchFamily="18" charset="0"/>
                <a:ea typeface="Cambria" panose="02040503050406030204" pitchFamily="18" charset="0"/>
              </a:rPr>
            </a:br>
            <a:r>
              <a:rPr lang="en-IN" sz="2000" b="0" cap="none" dirty="0" smtClean="0">
                <a:latin typeface="Cambria" panose="02040503050406030204" pitchFamily="18" charset="0"/>
                <a:ea typeface="Cambria" panose="02040503050406030204" pitchFamily="18" charset="0"/>
              </a:rPr>
              <a:t>8.Testing images</a:t>
            </a:r>
            <a:br>
              <a:rPr lang="en-IN" sz="2000" b="0" cap="none" dirty="0" smtClean="0">
                <a:latin typeface="Cambria" panose="02040503050406030204" pitchFamily="18" charset="0"/>
                <a:ea typeface="Cambria" panose="02040503050406030204" pitchFamily="18" charset="0"/>
              </a:rPr>
            </a:br>
            <a:endParaRPr lang="en-IN" sz="2000" b="0" cap="none" dirty="0">
              <a:latin typeface="Cambria" panose="02040503050406030204" pitchFamily="18" charset="0"/>
              <a:ea typeface="Cambria" panose="02040503050406030204" pitchFamily="18" charset="0"/>
            </a:endParaRPr>
          </a:p>
        </p:txBody>
      </p:sp>
      <p:sp>
        <p:nvSpPr>
          <p:cNvPr id="4" name="Text Placeholder 3"/>
          <p:cNvSpPr>
            <a:spLocks noGrp="1"/>
          </p:cNvSpPr>
          <p:nvPr>
            <p:ph type="body" idx="13"/>
          </p:nvPr>
        </p:nvSpPr>
        <p:spPr>
          <a:xfrm>
            <a:off x="4608643" y="1446551"/>
            <a:ext cx="4351910" cy="296437"/>
          </a:xfrm>
        </p:spPr>
        <p:txBody>
          <a:bodyPr/>
          <a:lstStyle/>
          <a:p>
            <a:r>
              <a:rPr lang="en-US" sz="2800" b="1" dirty="0">
                <a:solidFill>
                  <a:schemeClr val="accent4">
                    <a:lumMod val="75000"/>
                  </a:schemeClr>
                </a:solidFill>
              </a:rPr>
              <a:t>Table of Contents</a:t>
            </a:r>
            <a:endParaRPr lang="en-IN" sz="2800" b="1" dirty="0"/>
          </a:p>
        </p:txBody>
      </p:sp>
      <p:sp>
        <p:nvSpPr>
          <p:cNvPr id="5" name="Slide Number Placeholder 4"/>
          <p:cNvSpPr>
            <a:spLocks noGrp="1"/>
          </p:cNvSpPr>
          <p:nvPr>
            <p:ph type="sldNum" sz="quarter" idx="17"/>
          </p:nvPr>
        </p:nvSpPr>
        <p:spPr/>
        <p:txBody>
          <a:bodyPr/>
          <a:lstStyle/>
          <a:p>
            <a:fld id="{8C2E478F-E849-4A8C-AF1F-CBCC78A7CBFA}" type="slidenum">
              <a:rPr lang="en-US" smtClean="0"/>
              <a:pPr/>
              <a:t>3</a:t>
            </a:fld>
            <a:endParaRPr lang="en-US" dirty="0"/>
          </a:p>
        </p:txBody>
      </p:sp>
      <p:sp>
        <p:nvSpPr>
          <p:cNvPr id="6" name="Footer Placeholder 5"/>
          <p:cNvSpPr>
            <a:spLocks noGrp="1"/>
          </p:cNvSpPr>
          <p:nvPr>
            <p:ph type="ftr" sz="quarter" idx="16"/>
          </p:nvPr>
        </p:nvSpPr>
        <p:spPr/>
        <p:txBody>
          <a:bodyPr/>
          <a:lstStyle/>
          <a:p>
            <a:r>
              <a:rPr lang="en-US" smtClean="0"/>
              <a:t>Add a Footer</a:t>
            </a:r>
            <a:endParaRPr lang="en-US" dirty="0"/>
          </a:p>
        </p:txBody>
      </p:sp>
    </p:spTree>
    <p:extLst>
      <p:ext uri="{BB962C8B-B14F-4D97-AF65-F5344CB8AC3E}">
        <p14:creationId xmlns:p14="http://schemas.microsoft.com/office/powerpoint/2010/main" val="38796217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30</a:t>
            </a:fld>
            <a:endParaRPr lang="en-US" dirty="0"/>
          </a:p>
        </p:txBody>
      </p:sp>
      <p:sp>
        <p:nvSpPr>
          <p:cNvPr id="4" name="Title 3"/>
          <p:cNvSpPr>
            <a:spLocks noGrp="1"/>
          </p:cNvSpPr>
          <p:nvPr>
            <p:ph type="title"/>
          </p:nvPr>
        </p:nvSpPr>
        <p:spPr>
          <a:xfrm>
            <a:off x="595884" y="161224"/>
            <a:ext cx="11000232" cy="427290"/>
          </a:xfrm>
        </p:spPr>
        <p:txBody>
          <a:bodyPr>
            <a:normAutofit fontScale="90000"/>
          </a:bodyPr>
          <a:lstStyle/>
          <a:p>
            <a:r>
              <a:rPr lang="en-US" dirty="0" smtClean="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View Complain</a:t>
            </a:r>
            <a:endParaRPr lang="en-IN"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p:cNvPicPr/>
          <p:nvPr/>
        </p:nvPicPr>
        <p:blipFill rotWithShape="1">
          <a:blip r:embed="rId2"/>
          <a:srcRect t="4923" b="5051"/>
          <a:stretch/>
        </p:blipFill>
        <p:spPr>
          <a:xfrm>
            <a:off x="1062527" y="588514"/>
            <a:ext cx="10066946" cy="6029037"/>
          </a:xfrm>
          <a:prstGeom prst="rect">
            <a:avLst/>
          </a:prstGeom>
        </p:spPr>
      </p:pic>
    </p:spTree>
    <p:extLst>
      <p:ext uri="{BB962C8B-B14F-4D97-AF65-F5344CB8AC3E}">
        <p14:creationId xmlns:p14="http://schemas.microsoft.com/office/powerpoint/2010/main" val="26125361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31</a:t>
            </a:fld>
            <a:endParaRPr lang="en-US" dirty="0"/>
          </a:p>
        </p:txBody>
      </p:sp>
      <p:sp>
        <p:nvSpPr>
          <p:cNvPr id="4" name="Title 3"/>
          <p:cNvSpPr>
            <a:spLocks noGrp="1"/>
          </p:cNvSpPr>
          <p:nvPr>
            <p:ph type="title"/>
          </p:nvPr>
        </p:nvSpPr>
        <p:spPr>
          <a:xfrm>
            <a:off x="595883" y="96348"/>
            <a:ext cx="11000232" cy="427290"/>
          </a:xfrm>
        </p:spPr>
        <p:txBody>
          <a:bodyPr>
            <a:normAutofit fontScale="90000"/>
          </a:bodyPr>
          <a:lstStyle/>
          <a:p>
            <a:r>
              <a:rPr lang="en-US" dirty="0" smtClean="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ADD feedback</a:t>
            </a:r>
            <a:endParaRPr lang="en-IN"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p:cNvPicPr/>
          <p:nvPr/>
        </p:nvPicPr>
        <p:blipFill rotWithShape="1">
          <a:blip r:embed="rId2"/>
          <a:srcRect t="4411" b="4796"/>
          <a:stretch/>
        </p:blipFill>
        <p:spPr>
          <a:xfrm>
            <a:off x="1019797" y="684861"/>
            <a:ext cx="10152403" cy="5932690"/>
          </a:xfrm>
          <a:prstGeom prst="rect">
            <a:avLst/>
          </a:prstGeom>
        </p:spPr>
      </p:pic>
    </p:spTree>
    <p:extLst>
      <p:ext uri="{BB962C8B-B14F-4D97-AF65-F5344CB8AC3E}">
        <p14:creationId xmlns:p14="http://schemas.microsoft.com/office/powerpoint/2010/main" val="25809451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32</a:t>
            </a:fld>
            <a:endParaRPr lang="en-US" dirty="0"/>
          </a:p>
        </p:txBody>
      </p:sp>
      <p:sp>
        <p:nvSpPr>
          <p:cNvPr id="4" name="Title 3"/>
          <p:cNvSpPr>
            <a:spLocks noGrp="1"/>
          </p:cNvSpPr>
          <p:nvPr>
            <p:ph type="title"/>
          </p:nvPr>
        </p:nvSpPr>
        <p:spPr>
          <a:xfrm>
            <a:off x="595884" y="139839"/>
            <a:ext cx="11000232" cy="487110"/>
          </a:xfrm>
        </p:spPr>
        <p:txBody>
          <a:bodyPr>
            <a:normAutofit fontScale="90000"/>
          </a:bodyPr>
          <a:lstStyle/>
          <a:p>
            <a:r>
              <a:rPr lang="en-US" dirty="0" smtClean="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Register engineer</a:t>
            </a:r>
            <a:endParaRPr lang="en-IN"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p:cNvPicPr/>
          <p:nvPr/>
        </p:nvPicPr>
        <p:blipFill rotWithShape="1">
          <a:blip r:embed="rId2"/>
          <a:srcRect t="4667" b="5050"/>
          <a:stretch/>
        </p:blipFill>
        <p:spPr>
          <a:xfrm>
            <a:off x="989176" y="635495"/>
            <a:ext cx="10213648" cy="5982056"/>
          </a:xfrm>
          <a:prstGeom prst="rect">
            <a:avLst/>
          </a:prstGeom>
        </p:spPr>
      </p:pic>
    </p:spTree>
    <p:extLst>
      <p:ext uri="{BB962C8B-B14F-4D97-AF65-F5344CB8AC3E}">
        <p14:creationId xmlns:p14="http://schemas.microsoft.com/office/powerpoint/2010/main" val="38520518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33</a:t>
            </a:fld>
            <a:endParaRPr lang="en-US" dirty="0"/>
          </a:p>
        </p:txBody>
      </p:sp>
      <p:sp>
        <p:nvSpPr>
          <p:cNvPr id="4" name="Title 3"/>
          <p:cNvSpPr>
            <a:spLocks noGrp="1"/>
          </p:cNvSpPr>
          <p:nvPr>
            <p:ph type="title"/>
          </p:nvPr>
        </p:nvSpPr>
        <p:spPr>
          <a:xfrm>
            <a:off x="595884" y="0"/>
            <a:ext cx="11000232" cy="572568"/>
          </a:xfrm>
        </p:spPr>
        <p:txBody>
          <a:bodyPr>
            <a:normAutofit fontScale="90000"/>
          </a:bodyPr>
          <a:lstStyle/>
          <a:p>
            <a:r>
              <a:rPr lang="en-US" dirty="0" smtClean="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Change status</a:t>
            </a:r>
            <a:endParaRPr lang="en-IN"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p:cNvPicPr/>
          <p:nvPr/>
        </p:nvPicPr>
        <p:blipFill rotWithShape="1">
          <a:blip r:embed="rId2"/>
          <a:srcRect t="4410" b="5563"/>
          <a:stretch/>
        </p:blipFill>
        <p:spPr>
          <a:xfrm>
            <a:off x="1042586" y="640934"/>
            <a:ext cx="10186587" cy="5815393"/>
          </a:xfrm>
          <a:prstGeom prst="rect">
            <a:avLst/>
          </a:prstGeom>
        </p:spPr>
      </p:pic>
    </p:spTree>
    <p:extLst>
      <p:ext uri="{BB962C8B-B14F-4D97-AF65-F5344CB8AC3E}">
        <p14:creationId xmlns:p14="http://schemas.microsoft.com/office/powerpoint/2010/main" val="32667315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34</a:t>
            </a:fld>
            <a:endParaRPr lang="en-US" dirty="0"/>
          </a:p>
        </p:txBody>
      </p:sp>
      <p:sp>
        <p:nvSpPr>
          <p:cNvPr id="4" name="Title 3"/>
          <p:cNvSpPr>
            <a:spLocks noGrp="1"/>
          </p:cNvSpPr>
          <p:nvPr>
            <p:ph type="title"/>
          </p:nvPr>
        </p:nvSpPr>
        <p:spPr>
          <a:xfrm>
            <a:off x="601581" y="76912"/>
            <a:ext cx="11000232" cy="538385"/>
          </a:xfrm>
        </p:spPr>
        <p:txBody>
          <a:bodyPr>
            <a:normAutofit fontScale="90000"/>
          </a:bodyPr>
          <a:lstStyle/>
          <a:p>
            <a:r>
              <a:rPr lang="en-US" dirty="0" smtClean="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View feedback</a:t>
            </a:r>
            <a:endParaRPr lang="en-IN"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p:cNvPicPr/>
          <p:nvPr/>
        </p:nvPicPr>
        <p:blipFill rotWithShape="1">
          <a:blip r:embed="rId2"/>
          <a:srcRect t="4156" b="5562"/>
          <a:stretch/>
        </p:blipFill>
        <p:spPr>
          <a:xfrm>
            <a:off x="940037" y="717848"/>
            <a:ext cx="10323320" cy="5738480"/>
          </a:xfrm>
          <a:prstGeom prst="rect">
            <a:avLst/>
          </a:prstGeom>
        </p:spPr>
      </p:pic>
    </p:spTree>
    <p:extLst>
      <p:ext uri="{BB962C8B-B14F-4D97-AF65-F5344CB8AC3E}">
        <p14:creationId xmlns:p14="http://schemas.microsoft.com/office/powerpoint/2010/main" val="7277902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35</a:t>
            </a:fld>
            <a:endParaRPr lang="en-US" dirty="0"/>
          </a:p>
        </p:txBody>
      </p:sp>
      <p:sp>
        <p:nvSpPr>
          <p:cNvPr id="4" name="Title 3"/>
          <p:cNvSpPr>
            <a:spLocks noGrp="1"/>
          </p:cNvSpPr>
          <p:nvPr>
            <p:ph type="title"/>
          </p:nvPr>
        </p:nvSpPr>
        <p:spPr>
          <a:xfrm>
            <a:off x="584490" y="145278"/>
            <a:ext cx="11000232" cy="615297"/>
          </a:xfrm>
        </p:spPr>
        <p:txBody>
          <a:bodyPr/>
          <a:lstStyle/>
          <a:p>
            <a:r>
              <a:rPr lang="en-US" dirty="0" smtClean="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Manager registration</a:t>
            </a:r>
            <a:endParaRPr lang="en-IN"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p:cNvPicPr/>
          <p:nvPr/>
        </p:nvPicPr>
        <p:blipFill rotWithShape="1">
          <a:blip r:embed="rId2"/>
          <a:srcRect t="4156" b="5051"/>
          <a:stretch/>
        </p:blipFill>
        <p:spPr>
          <a:xfrm>
            <a:off x="1016950" y="880217"/>
            <a:ext cx="10135312" cy="5653073"/>
          </a:xfrm>
          <a:prstGeom prst="rect">
            <a:avLst/>
          </a:prstGeom>
        </p:spPr>
      </p:pic>
    </p:spTree>
    <p:extLst>
      <p:ext uri="{BB962C8B-B14F-4D97-AF65-F5344CB8AC3E}">
        <p14:creationId xmlns:p14="http://schemas.microsoft.com/office/powerpoint/2010/main" val="14003299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36</a:t>
            </a:fld>
            <a:endParaRPr lang="en-US" dirty="0"/>
          </a:p>
        </p:txBody>
      </p:sp>
      <p:sp>
        <p:nvSpPr>
          <p:cNvPr id="4" name="Title 3"/>
          <p:cNvSpPr>
            <a:spLocks noGrp="1"/>
          </p:cNvSpPr>
          <p:nvPr>
            <p:ph type="title"/>
          </p:nvPr>
        </p:nvSpPr>
        <p:spPr>
          <a:xfrm>
            <a:off x="610127" y="128187"/>
            <a:ext cx="11000232" cy="478564"/>
          </a:xfrm>
        </p:spPr>
        <p:txBody>
          <a:bodyPr>
            <a:normAutofit fontScale="90000"/>
          </a:bodyPr>
          <a:lstStyle/>
          <a:p>
            <a:r>
              <a:rPr lang="en-US" dirty="0" smtClean="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MANAGER LOGIN ,VIEW COMPLAINTS</a:t>
            </a:r>
            <a:endParaRPr lang="en-IN"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p:cNvPicPr/>
          <p:nvPr/>
        </p:nvPicPr>
        <p:blipFill rotWithShape="1">
          <a:blip r:embed="rId2"/>
          <a:srcRect t="4410" b="5563"/>
          <a:stretch/>
        </p:blipFill>
        <p:spPr>
          <a:xfrm>
            <a:off x="1008404" y="675119"/>
            <a:ext cx="10203678" cy="5738530"/>
          </a:xfrm>
          <a:prstGeom prst="rect">
            <a:avLst/>
          </a:prstGeom>
        </p:spPr>
      </p:pic>
    </p:spTree>
    <p:extLst>
      <p:ext uri="{BB962C8B-B14F-4D97-AF65-F5344CB8AC3E}">
        <p14:creationId xmlns:p14="http://schemas.microsoft.com/office/powerpoint/2010/main" val="472668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37</a:t>
            </a:fld>
            <a:endParaRPr lang="en-US" dirty="0"/>
          </a:p>
        </p:txBody>
      </p:sp>
      <p:sp>
        <p:nvSpPr>
          <p:cNvPr id="4" name="Title 3"/>
          <p:cNvSpPr>
            <a:spLocks noGrp="1"/>
          </p:cNvSpPr>
          <p:nvPr>
            <p:ph type="title"/>
          </p:nvPr>
        </p:nvSpPr>
        <p:spPr>
          <a:xfrm>
            <a:off x="563125" y="179462"/>
            <a:ext cx="11000232" cy="632389"/>
          </a:xfrm>
        </p:spPr>
        <p:txBody>
          <a:bodyPr/>
          <a:lstStyle/>
          <a:p>
            <a:r>
              <a:rPr lang="en-US" dirty="0" smtClean="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ASSIGN ENGINNER</a:t>
            </a:r>
            <a:endParaRPr lang="en-IN"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p:cNvPicPr/>
          <p:nvPr/>
        </p:nvPicPr>
        <p:blipFill rotWithShape="1">
          <a:blip r:embed="rId2"/>
          <a:srcRect t="4410" b="4540"/>
          <a:stretch/>
        </p:blipFill>
        <p:spPr>
          <a:xfrm>
            <a:off x="974221" y="914399"/>
            <a:ext cx="10178041" cy="5499249"/>
          </a:xfrm>
          <a:prstGeom prst="rect">
            <a:avLst/>
          </a:prstGeom>
        </p:spPr>
      </p:pic>
    </p:spTree>
    <p:extLst>
      <p:ext uri="{BB962C8B-B14F-4D97-AF65-F5344CB8AC3E}">
        <p14:creationId xmlns:p14="http://schemas.microsoft.com/office/powerpoint/2010/main" val="15691445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38</a:t>
            </a:fld>
            <a:endParaRPr lang="en-US" dirty="0"/>
          </a:p>
        </p:txBody>
      </p:sp>
      <p:sp>
        <p:nvSpPr>
          <p:cNvPr id="4" name="Title 3"/>
          <p:cNvSpPr>
            <a:spLocks noGrp="1"/>
          </p:cNvSpPr>
          <p:nvPr>
            <p:ph type="title"/>
          </p:nvPr>
        </p:nvSpPr>
        <p:spPr>
          <a:xfrm>
            <a:off x="549036" y="282012"/>
            <a:ext cx="11000232" cy="435836"/>
          </a:xfrm>
        </p:spPr>
        <p:txBody>
          <a:bodyPr>
            <a:normAutofit fontScale="90000"/>
          </a:bodyPr>
          <a:lstStyle/>
          <a:p>
            <a:r>
              <a:rPr lang="en-US" dirty="0" smtClean="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VIEW FEEDBACK AS A MANAGER</a:t>
            </a:r>
            <a:endParaRPr lang="en-IN"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p:cNvPicPr/>
          <p:nvPr/>
        </p:nvPicPr>
        <p:blipFill rotWithShape="1">
          <a:blip r:embed="rId2"/>
          <a:srcRect t="4667" b="4538"/>
          <a:stretch/>
        </p:blipFill>
        <p:spPr>
          <a:xfrm>
            <a:off x="854579" y="888763"/>
            <a:ext cx="10152404" cy="5524886"/>
          </a:xfrm>
          <a:prstGeom prst="rect">
            <a:avLst/>
          </a:prstGeom>
        </p:spPr>
      </p:pic>
    </p:spTree>
    <p:extLst>
      <p:ext uri="{BB962C8B-B14F-4D97-AF65-F5344CB8AC3E}">
        <p14:creationId xmlns:p14="http://schemas.microsoft.com/office/powerpoint/2010/main" val="38488110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39</a:t>
            </a:fld>
            <a:endParaRPr lang="en-US" dirty="0"/>
          </a:p>
        </p:txBody>
      </p:sp>
      <p:sp>
        <p:nvSpPr>
          <p:cNvPr id="4" name="Title 3"/>
          <p:cNvSpPr>
            <a:spLocks noGrp="1"/>
          </p:cNvSpPr>
          <p:nvPr>
            <p:ph type="title"/>
          </p:nvPr>
        </p:nvSpPr>
        <p:spPr>
          <a:xfrm>
            <a:off x="800983" y="632387"/>
            <a:ext cx="11000232" cy="1187865"/>
          </a:xfrm>
        </p:spPr>
        <p:txBody>
          <a:bodyPr>
            <a:noAutofit/>
          </a:bodyPr>
          <a:lstStyle/>
          <a:p>
            <a:pPr>
              <a:lnSpc>
                <a:spcPct val="150000"/>
              </a:lnSpc>
            </a:pPr>
            <a:r>
              <a:rPr lang="en-US" sz="2800"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Admin</a:t>
            </a:r>
            <a:r>
              <a:rPr lang="en-IN" sz="2800"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r>
            <a:br>
              <a:rPr lang="en-IN" sz="2800"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r>
              <a:rPr lang="en-US" sz="2800"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Control life cycle of </a:t>
            </a:r>
            <a:r>
              <a:rPr lang="en-US" sz="2800" dirty="0" smtClean="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manager ,customer </a:t>
            </a:r>
            <a:r>
              <a:rPr lang="en-US" sz="2800"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and engineer</a:t>
            </a:r>
            <a:r>
              <a:rPr lang="en-IN" sz="2800"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r>
            <a:br>
              <a:rPr lang="en-IN" sz="2800"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endParaRPr lang="en-IN" sz="2800"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6" name="Picture 5"/>
          <p:cNvPicPr/>
          <p:nvPr/>
        </p:nvPicPr>
        <p:blipFill rotWithShape="1">
          <a:blip r:embed="rId2"/>
          <a:srcRect t="4411" b="5052"/>
          <a:stretch/>
        </p:blipFill>
        <p:spPr>
          <a:xfrm>
            <a:off x="1170773" y="1546790"/>
            <a:ext cx="9784935" cy="5007834"/>
          </a:xfrm>
          <a:prstGeom prst="rect">
            <a:avLst/>
          </a:prstGeom>
        </p:spPr>
      </p:pic>
    </p:spTree>
    <p:extLst>
      <p:ext uri="{BB962C8B-B14F-4D97-AF65-F5344CB8AC3E}">
        <p14:creationId xmlns:p14="http://schemas.microsoft.com/office/powerpoint/2010/main" val="1829214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Building" title="Building">
            <a:extLst>
              <a:ext uri="{FF2B5EF4-FFF2-40B4-BE49-F238E27FC236}">
                <a16:creationId xmlns:a16="http://schemas.microsoft.com/office/drawing/2014/main" xmlns="" id="{E78EAF87-74CF-4D41-BA6F-23563CA27159}"/>
              </a:ext>
            </a:extLst>
          </p:cNvPr>
          <p:cNvPicPr>
            <a:picLocks noGrp="1" noChangeAspect="1"/>
          </p:cNvPicPr>
          <p:nvPr>
            <p:ph type="pic" sz="quarter" idx="15"/>
          </p:nvPr>
        </p:nvPicPr>
        <p:blipFill>
          <a:blip r:embed="rId2">
            <a:extLst>
              <a:ext uri="{BEBA8EAE-BF5A-486C-A8C5-ECC9F3942E4B}">
                <a14:imgProps xmlns:a14="http://schemas.microsoft.com/office/drawing/2010/main">
                  <a14:imgLayer r:embed="rId3">
                    <a14:imgEffect>
                      <a14:brightnessContrast bright="-13000"/>
                    </a14:imgEffect>
                  </a14:imgLayer>
                </a14:imgProps>
              </a:ext>
              <a:ext uri="{28A0092B-C50C-407E-A947-70E740481C1C}">
                <a14:useLocalDpi xmlns:a14="http://schemas.microsoft.com/office/drawing/2010/main" val="0"/>
              </a:ext>
            </a:extLst>
          </a:blip>
          <a:srcRect/>
          <a:stretch>
            <a:fillRect/>
          </a:stretch>
        </p:blipFill>
        <p:spPr/>
      </p:pic>
      <p:grpSp>
        <p:nvGrpSpPr>
          <p:cNvPr id="2" name="Group 1">
            <a:extLst>
              <a:ext uri="{FF2B5EF4-FFF2-40B4-BE49-F238E27FC236}">
                <a16:creationId xmlns:a16="http://schemas.microsoft.com/office/drawing/2014/main" xmlns="" id="{CCC577CF-CED3-44B1-AC3E-05C2556B41F4}"/>
              </a:ext>
              <a:ext uri="{C183D7F6-B498-43B3-948B-1728B52AA6E4}">
                <adec:decorative xmlns:adec="http://schemas.microsoft.com/office/drawing/2017/decorative" xmlns="" val="1"/>
              </a:ext>
            </a:extLst>
          </p:cNvPr>
          <p:cNvGrpSpPr/>
          <p:nvPr/>
        </p:nvGrpSpPr>
        <p:grpSpPr>
          <a:xfrm>
            <a:off x="883522" y="408327"/>
            <a:ext cx="5276606" cy="5768636"/>
            <a:chOff x="883522" y="408327"/>
            <a:chExt cx="5276606" cy="5768636"/>
          </a:xfrm>
        </p:grpSpPr>
        <p:sp>
          <p:nvSpPr>
            <p:cNvPr id="14" name="Rectangle 13">
              <a:extLst>
                <a:ext uri="{FF2B5EF4-FFF2-40B4-BE49-F238E27FC236}">
                  <a16:creationId xmlns:a16="http://schemas.microsoft.com/office/drawing/2014/main" xmlns="" id="{875940B9-0338-4FFA-9747-10812F028FB7}"/>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3" name="Graphic 12" descr="Open square ">
              <a:extLst>
                <a:ext uri="{FF2B5EF4-FFF2-40B4-BE49-F238E27FC236}">
                  <a16:creationId xmlns:a16="http://schemas.microsoft.com/office/drawing/2014/main" xmlns="" id="{46669882-9FD4-41D7-A5A6-A4A2E44A2AB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139938" y="1088572"/>
              <a:ext cx="4572000" cy="4572000"/>
            </a:xfrm>
            <a:prstGeom prst="rect">
              <a:avLst/>
            </a:prstGeom>
          </p:spPr>
        </p:pic>
        <p:sp>
          <p:nvSpPr>
            <p:cNvPr id="24" name="Rectangle 23">
              <a:extLst>
                <a:ext uri="{FF2B5EF4-FFF2-40B4-BE49-F238E27FC236}">
                  <a16:creationId xmlns:a16="http://schemas.microsoft.com/office/drawing/2014/main" xmlns="" id="{D4B52C7E-3049-4545-956A-6D8F73F234DB}"/>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26" name="Title 25">
            <a:extLst>
              <a:ext uri="{FF2B5EF4-FFF2-40B4-BE49-F238E27FC236}">
                <a16:creationId xmlns:a16="http://schemas.microsoft.com/office/drawing/2014/main" xmlns="" id="{DB4530C3-10EF-4FDE-A1B1-9DF09C2DF096}"/>
              </a:ext>
            </a:extLst>
          </p:cNvPr>
          <p:cNvSpPr>
            <a:spLocks noGrp="1"/>
          </p:cNvSpPr>
          <p:nvPr>
            <p:ph type="title"/>
          </p:nvPr>
        </p:nvSpPr>
        <p:spPr>
          <a:xfrm>
            <a:off x="691748" y="773252"/>
            <a:ext cx="4351911" cy="2384466"/>
          </a:xfrm>
        </p:spPr>
        <p:txBody>
          <a:bodyPr>
            <a:normAutofit/>
          </a:bodyPr>
          <a:lstStyle/>
          <a:p>
            <a:r>
              <a:rPr lang="en-IN" b="0" dirty="0"/>
              <a:t>ABC Telecom Ltd</a:t>
            </a:r>
            <a:endParaRPr lang="en-US" sz="4400" dirty="0"/>
          </a:p>
        </p:txBody>
      </p:sp>
      <p:sp>
        <p:nvSpPr>
          <p:cNvPr id="27" name="Text Placeholder 26">
            <a:extLst>
              <a:ext uri="{FF2B5EF4-FFF2-40B4-BE49-F238E27FC236}">
                <a16:creationId xmlns:a16="http://schemas.microsoft.com/office/drawing/2014/main" xmlns="" id="{863C256D-8187-4199-952C-D2BB841598F8}"/>
              </a:ext>
            </a:extLst>
          </p:cNvPr>
          <p:cNvSpPr>
            <a:spLocks noGrp="1"/>
          </p:cNvSpPr>
          <p:nvPr>
            <p:ph type="body" idx="13"/>
          </p:nvPr>
        </p:nvSpPr>
        <p:spPr>
          <a:xfrm>
            <a:off x="536146" y="2794963"/>
            <a:ext cx="4351910" cy="2290722"/>
          </a:xfrm>
        </p:spPr>
        <p:txBody>
          <a:bodyPr/>
          <a:lstStyle/>
          <a:p>
            <a:pPr lvl="1" algn="ctr">
              <a:lnSpc>
                <a:spcPct val="150000"/>
              </a:lnSpc>
            </a:pPr>
            <a:r>
              <a:rPr lang="en-US" dirty="0" smtClean="0">
                <a:solidFill>
                  <a:schemeClr val="tx2">
                    <a:lumMod val="50000"/>
                  </a:schemeClr>
                </a:solidFill>
                <a:latin typeface="Bahnschrift Light SemiCondensed" panose="020B0502040204020203" pitchFamily="34" charset="0"/>
              </a:rPr>
              <a:t>Web application for online complaint management system where the customers can raise complaints regarding their landlines and broadband services.</a:t>
            </a:r>
            <a:endParaRPr lang="en-US" dirty="0">
              <a:solidFill>
                <a:schemeClr val="tx2">
                  <a:lumMod val="50000"/>
                </a:schemeClr>
              </a:solidFill>
              <a:latin typeface="Bahnschrift Light SemiCondensed" panose="020B0502040204020203" pitchFamily="34" charset="0"/>
            </a:endParaRPr>
          </a:p>
        </p:txBody>
      </p:sp>
      <p:sp>
        <p:nvSpPr>
          <p:cNvPr id="21" name="Footer Placeholder 20">
            <a:extLst>
              <a:ext uri="{FF2B5EF4-FFF2-40B4-BE49-F238E27FC236}">
                <a16:creationId xmlns:a16="http://schemas.microsoft.com/office/drawing/2014/main" xmlns="" id="{1B4C1D1F-C2EF-4D29-B146-E0CE535B36DC}"/>
              </a:ext>
            </a:extLst>
          </p:cNvPr>
          <p:cNvSpPr>
            <a:spLocks noGrp="1"/>
          </p:cNvSpPr>
          <p:nvPr>
            <p:ph type="ftr" sz="quarter" idx="16"/>
          </p:nvPr>
        </p:nvSpPr>
        <p:spPr/>
        <p:txBody>
          <a:bodyPr/>
          <a:lstStyle/>
          <a:p>
            <a:r>
              <a:rPr lang="en-US" dirty="0" smtClean="0"/>
              <a:t>21/10/2022</a:t>
            </a:r>
            <a:endParaRPr lang="en-US" dirty="0"/>
          </a:p>
        </p:txBody>
      </p:sp>
      <p:sp>
        <p:nvSpPr>
          <p:cNvPr id="12" name="Rectangle: Single Corner Snipped 11">
            <a:extLst>
              <a:ext uri="{FF2B5EF4-FFF2-40B4-BE49-F238E27FC236}">
                <a16:creationId xmlns:a16="http://schemas.microsoft.com/office/drawing/2014/main" xmlns="" id="{2DFF522F-AF68-4632-B55E-C71590EC9516}"/>
              </a:ext>
              <a:ext uri="{C183D7F6-B498-43B3-948B-1728B52AA6E4}">
                <adec:decorative xmlns:adec="http://schemas.microsoft.com/office/drawing/2017/decorative" xmlns="" val="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Slide Number Placeholder 21">
            <a:extLst>
              <a:ext uri="{FF2B5EF4-FFF2-40B4-BE49-F238E27FC236}">
                <a16:creationId xmlns:a16="http://schemas.microsoft.com/office/drawing/2014/main" xmlns="" id="{8F6F6586-42C9-4B51-A82B-5FC75BEA6DC3}"/>
              </a:ext>
            </a:extLst>
          </p:cNvPr>
          <p:cNvSpPr>
            <a:spLocks noGrp="1"/>
          </p:cNvSpPr>
          <p:nvPr>
            <p:ph type="sldNum" sz="quarter" idx="17"/>
          </p:nvPr>
        </p:nvSpPr>
        <p:spPr/>
        <p:txBody>
          <a:bodyPr/>
          <a:lstStyle/>
          <a:p>
            <a:fld id="{8C2E478F-E849-4A8C-AF1F-CBCC78A7CBFA}" type="slidenum">
              <a:rPr lang="en-US" smtClean="0"/>
              <a:pPr/>
              <a:t>4</a:t>
            </a:fld>
            <a:endParaRPr lang="en-US" dirty="0"/>
          </a:p>
        </p:txBody>
      </p:sp>
    </p:spTree>
    <p:extLst>
      <p:ext uri="{BB962C8B-B14F-4D97-AF65-F5344CB8AC3E}">
        <p14:creationId xmlns:p14="http://schemas.microsoft.com/office/powerpoint/2010/main" val="294830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par>
                                <p:cTn id="10" presetID="1" presetClass="entr" presetSubtype="0" fill="hold" nodeType="withEffect">
                                  <p:stCondLst>
                                    <p:cond delay="0"/>
                                  </p:stCondLst>
                                  <p:childTnLst>
                                    <p:set>
                                      <p:cBhvr>
                                        <p:cTn id="11"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40</a:t>
            </a:fld>
            <a:endParaRPr lang="en-US" dirty="0"/>
          </a:p>
        </p:txBody>
      </p:sp>
      <p:sp>
        <p:nvSpPr>
          <p:cNvPr id="4" name="Title 3"/>
          <p:cNvSpPr>
            <a:spLocks noGrp="1"/>
          </p:cNvSpPr>
          <p:nvPr>
            <p:ph type="title"/>
          </p:nvPr>
        </p:nvSpPr>
        <p:spPr>
          <a:xfrm>
            <a:off x="595884" y="0"/>
            <a:ext cx="11000232" cy="940037"/>
          </a:xfrm>
        </p:spPr>
        <p:txBody>
          <a:bodyPr/>
          <a:lstStyle/>
          <a:p>
            <a:r>
              <a:rPr lang="en-US"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VIEW COMPALIN DETAILS AND FEEDBACK</a:t>
            </a:r>
            <a:endParaRPr lang="en-IN"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p:cNvPicPr/>
          <p:nvPr/>
        </p:nvPicPr>
        <p:blipFill rotWithShape="1">
          <a:blip r:embed="rId2"/>
          <a:srcRect t="4331" b="5370"/>
          <a:stretch/>
        </p:blipFill>
        <p:spPr>
          <a:xfrm>
            <a:off x="717847" y="940037"/>
            <a:ext cx="10588239" cy="5400942"/>
          </a:xfrm>
          <a:prstGeom prst="rect">
            <a:avLst/>
          </a:prstGeom>
        </p:spPr>
      </p:pic>
    </p:spTree>
    <p:extLst>
      <p:ext uri="{BB962C8B-B14F-4D97-AF65-F5344CB8AC3E}">
        <p14:creationId xmlns:p14="http://schemas.microsoft.com/office/powerpoint/2010/main" val="8139726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4">
                    <a:lumMod val="75000"/>
                  </a:schemeClr>
                </a:solidFill>
                <a:effectLst>
                  <a:outerShdw blurRad="38100" dist="38100" dir="2700000" algn="tl">
                    <a:srgbClr val="000000">
                      <a:alpha val="43137"/>
                    </a:srgbClr>
                  </a:outerShdw>
                </a:effectLst>
              </a:rPr>
              <a:t>TESTING</a:t>
            </a:r>
            <a:endParaRPr lang="en-IN" dirty="0">
              <a:solidFill>
                <a:schemeClr val="accent4">
                  <a:lumMod val="75000"/>
                </a:schemeClr>
              </a:solidFill>
              <a:effectLst>
                <a:outerShdw blurRad="38100" dist="38100" dir="2700000" algn="tl">
                  <a:srgbClr val="000000">
                    <a:alpha val="43137"/>
                  </a:srgbClr>
                </a:outerShdw>
              </a:effectLst>
            </a:endParaRPr>
          </a:p>
        </p:txBody>
      </p:sp>
      <p:sp>
        <p:nvSpPr>
          <p:cNvPr id="3" name="Footer Placeholder 2"/>
          <p:cNvSpPr>
            <a:spLocks noGrp="1"/>
          </p:cNvSpPr>
          <p:nvPr>
            <p:ph type="ftr" sz="quarter" idx="16"/>
          </p:nvPr>
        </p:nvSpPr>
        <p:spPr/>
        <p:txBody>
          <a:bodyPr/>
          <a:lstStyle/>
          <a:p>
            <a:r>
              <a:rPr lang="en-US" dirty="0" smtClean="0"/>
              <a:t>21/10/2022</a:t>
            </a:r>
            <a:endParaRPr lang="en-US" dirty="0"/>
          </a:p>
        </p:txBody>
      </p:sp>
      <p:sp>
        <p:nvSpPr>
          <p:cNvPr id="4" name="Slide Number Placeholder 3"/>
          <p:cNvSpPr>
            <a:spLocks noGrp="1"/>
          </p:cNvSpPr>
          <p:nvPr>
            <p:ph type="sldNum" sz="quarter" idx="17"/>
          </p:nvPr>
        </p:nvSpPr>
        <p:spPr/>
        <p:txBody>
          <a:bodyPr/>
          <a:lstStyle/>
          <a:p>
            <a:fld id="{8C2E478F-E849-4A8C-AF1F-CBCC78A7CBFA}" type="slidenum">
              <a:rPr lang="en-US" smtClean="0"/>
              <a:pPr/>
              <a:t>41</a:t>
            </a:fld>
            <a:endParaRPr lang="en-US" dirty="0"/>
          </a:p>
        </p:txBody>
      </p:sp>
      <p:sp>
        <p:nvSpPr>
          <p:cNvPr id="5" name="Text Placeholder 4"/>
          <p:cNvSpPr>
            <a:spLocks noGrp="1"/>
          </p:cNvSpPr>
          <p:nvPr>
            <p:ph type="body" idx="1"/>
          </p:nvPr>
        </p:nvSpPr>
        <p:spPr/>
        <p:txBody>
          <a:bodyPr/>
          <a:lstStyle/>
          <a:p>
            <a:r>
              <a:rPr lang="en-US" dirty="0" smtClean="0">
                <a:effectLst>
                  <a:outerShdw blurRad="38100" dist="38100" dir="2700000" algn="tl">
                    <a:srgbClr val="000000">
                      <a:alpha val="43137"/>
                    </a:srgbClr>
                  </a:outerShdw>
                </a:effectLst>
              </a:rPr>
              <a:t>Via POSTMAN</a:t>
            </a:r>
            <a:endParaRPr lang="en-I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8642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42</a:t>
            </a:fld>
            <a:endParaRPr lang="en-US" dirty="0"/>
          </a:p>
        </p:txBody>
      </p:sp>
      <p:sp>
        <p:nvSpPr>
          <p:cNvPr id="4" name="Title 3"/>
          <p:cNvSpPr>
            <a:spLocks noGrp="1"/>
          </p:cNvSpPr>
          <p:nvPr>
            <p:ph type="title"/>
          </p:nvPr>
        </p:nvSpPr>
        <p:spPr>
          <a:xfrm>
            <a:off x="595884" y="247828"/>
            <a:ext cx="11000232" cy="1188720"/>
          </a:xfrm>
        </p:spPr>
        <p:txBody>
          <a:bodyPr>
            <a:noAutofit/>
          </a:bodyPr>
          <a:lstStyle/>
          <a:p>
            <a:r>
              <a:rPr lang="en-US" sz="2000" cap="none" dirty="0" smtClean="0"/>
              <a:t>ADD NEW MANAGER</a:t>
            </a:r>
            <a:r>
              <a:rPr lang="en-IN" sz="2000" cap="none" dirty="0" smtClean="0">
                <a:solidFill>
                  <a:schemeClr val="accent4">
                    <a:lumMod val="60000"/>
                    <a:lumOff val="40000"/>
                  </a:schemeClr>
                </a:solidFill>
              </a:rPr>
              <a:t/>
            </a:r>
            <a:br>
              <a:rPr lang="en-IN" sz="2000" cap="none" dirty="0" smtClean="0">
                <a:solidFill>
                  <a:schemeClr val="accent4">
                    <a:lumMod val="60000"/>
                    <a:lumOff val="40000"/>
                  </a:schemeClr>
                </a:solidFill>
              </a:rPr>
            </a:br>
            <a:r>
              <a:rPr lang="en-US" sz="2000" cap="none" dirty="0" smtClean="0">
                <a:solidFill>
                  <a:schemeClr val="accent4">
                    <a:lumMod val="60000"/>
                    <a:lumOff val="40000"/>
                  </a:schemeClr>
                </a:solidFill>
                <a:hlinkClick r:id="rId2"/>
              </a:rPr>
              <a:t>http://localhost:8080/managers/addmanager</a:t>
            </a:r>
            <a:r>
              <a:rPr lang="en-US" sz="2000" cap="none" dirty="0" smtClean="0">
                <a:solidFill>
                  <a:schemeClr val="accent4">
                    <a:lumMod val="60000"/>
                    <a:lumOff val="40000"/>
                  </a:schemeClr>
                </a:solidFill>
              </a:rPr>
              <a:t/>
            </a:r>
            <a:br>
              <a:rPr lang="en-US" sz="2000" cap="none" dirty="0" smtClean="0">
                <a:solidFill>
                  <a:schemeClr val="accent4">
                    <a:lumMod val="60000"/>
                    <a:lumOff val="40000"/>
                  </a:schemeClr>
                </a:solidFill>
              </a:rPr>
            </a:br>
            <a:r>
              <a:rPr lang="en-IN" sz="2000" cap="none" dirty="0" smtClean="0">
                <a:solidFill>
                  <a:schemeClr val="accent4">
                    <a:lumMod val="60000"/>
                    <a:lumOff val="40000"/>
                  </a:schemeClr>
                </a:solidFill>
              </a:rPr>
              <a:t/>
            </a:r>
            <a:br>
              <a:rPr lang="en-IN" sz="2000" cap="none" dirty="0" smtClean="0">
                <a:solidFill>
                  <a:schemeClr val="accent4">
                    <a:lumMod val="60000"/>
                    <a:lumOff val="40000"/>
                  </a:schemeClr>
                </a:solidFill>
              </a:rPr>
            </a:br>
            <a:endParaRPr lang="en-IN" sz="2000" cap="none" dirty="0">
              <a:solidFill>
                <a:schemeClr val="accent4">
                  <a:lumMod val="60000"/>
                  <a:lumOff val="40000"/>
                </a:schemeClr>
              </a:solidFill>
            </a:endParaRPr>
          </a:p>
        </p:txBody>
      </p:sp>
      <p:pic>
        <p:nvPicPr>
          <p:cNvPr id="5" name="Picture 4"/>
          <p:cNvPicPr/>
          <p:nvPr/>
        </p:nvPicPr>
        <p:blipFill>
          <a:blip r:embed="rId3"/>
          <a:stretch>
            <a:fillRect/>
          </a:stretch>
        </p:blipFill>
        <p:spPr>
          <a:xfrm>
            <a:off x="1222049" y="905854"/>
            <a:ext cx="9605472" cy="5623133"/>
          </a:xfrm>
          <a:prstGeom prst="rect">
            <a:avLst/>
          </a:prstGeom>
        </p:spPr>
      </p:pic>
    </p:spTree>
    <p:extLst>
      <p:ext uri="{BB962C8B-B14F-4D97-AF65-F5344CB8AC3E}">
        <p14:creationId xmlns:p14="http://schemas.microsoft.com/office/powerpoint/2010/main" val="26849718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43</a:t>
            </a:fld>
            <a:endParaRPr lang="en-US" dirty="0"/>
          </a:p>
        </p:txBody>
      </p:sp>
      <p:sp>
        <p:nvSpPr>
          <p:cNvPr id="4" name="Title 3"/>
          <p:cNvSpPr>
            <a:spLocks noGrp="1"/>
          </p:cNvSpPr>
          <p:nvPr>
            <p:ph type="title"/>
          </p:nvPr>
        </p:nvSpPr>
        <p:spPr>
          <a:xfrm>
            <a:off x="595884" y="145278"/>
            <a:ext cx="11000232" cy="1188720"/>
          </a:xfrm>
        </p:spPr>
        <p:txBody>
          <a:bodyPr anchor="b">
            <a:normAutofit/>
          </a:bodyPr>
          <a:lstStyle/>
          <a:p>
            <a:r>
              <a:rPr lang="en-US" sz="2000" cap="none" dirty="0" smtClean="0"/>
              <a:t>GET ALL MANAGER</a:t>
            </a:r>
            <a:r>
              <a:rPr lang="en-IN" sz="2000" cap="none" dirty="0" smtClean="0"/>
              <a:t/>
            </a:r>
            <a:br>
              <a:rPr lang="en-IN" sz="2000" cap="none" dirty="0" smtClean="0"/>
            </a:br>
            <a:r>
              <a:rPr lang="en-US" sz="2000" u="sng" cap="none" dirty="0" smtClean="0">
                <a:hlinkClick r:id="rId2"/>
              </a:rPr>
              <a:t>http://localhost:8080/managers/getallmanagers</a:t>
            </a:r>
            <a:r>
              <a:rPr lang="en-IN" dirty="0"/>
              <a:t/>
            </a:r>
            <a:br>
              <a:rPr lang="en-IN" dirty="0"/>
            </a:br>
            <a:endParaRPr lang="en-IN" dirty="0"/>
          </a:p>
        </p:txBody>
      </p:sp>
      <p:pic>
        <p:nvPicPr>
          <p:cNvPr id="5" name="Picture 4"/>
          <p:cNvPicPr/>
          <p:nvPr/>
        </p:nvPicPr>
        <p:blipFill>
          <a:blip r:embed="rId3"/>
          <a:stretch>
            <a:fillRect/>
          </a:stretch>
        </p:blipFill>
        <p:spPr>
          <a:xfrm>
            <a:off x="1179319" y="901612"/>
            <a:ext cx="9494377" cy="5512037"/>
          </a:xfrm>
          <a:prstGeom prst="rect">
            <a:avLst/>
          </a:prstGeom>
        </p:spPr>
      </p:pic>
    </p:spTree>
    <p:extLst>
      <p:ext uri="{BB962C8B-B14F-4D97-AF65-F5344CB8AC3E}">
        <p14:creationId xmlns:p14="http://schemas.microsoft.com/office/powerpoint/2010/main" val="40441663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44</a:t>
            </a:fld>
            <a:endParaRPr lang="en-US" dirty="0"/>
          </a:p>
        </p:txBody>
      </p:sp>
      <p:sp>
        <p:nvSpPr>
          <p:cNvPr id="4" name="Title 3"/>
          <p:cNvSpPr>
            <a:spLocks noGrp="1"/>
          </p:cNvSpPr>
          <p:nvPr>
            <p:ph type="title"/>
          </p:nvPr>
        </p:nvSpPr>
        <p:spPr/>
        <p:txBody>
          <a:bodyPr>
            <a:normAutofit/>
          </a:bodyPr>
          <a:lstStyle/>
          <a:p>
            <a:r>
              <a:rPr lang="en-US" sz="2400" dirty="0"/>
              <a:t>Login as </a:t>
            </a:r>
            <a:r>
              <a:rPr lang="en-US" sz="2400" dirty="0" smtClean="0"/>
              <a:t>manager</a:t>
            </a:r>
            <a:endParaRPr lang="en-IN" sz="2400" dirty="0"/>
          </a:p>
        </p:txBody>
      </p:sp>
      <p:pic>
        <p:nvPicPr>
          <p:cNvPr id="5" name="Picture 4"/>
          <p:cNvPicPr/>
          <p:nvPr/>
        </p:nvPicPr>
        <p:blipFill>
          <a:blip r:embed="rId2"/>
          <a:stretch>
            <a:fillRect/>
          </a:stretch>
        </p:blipFill>
        <p:spPr>
          <a:xfrm>
            <a:off x="974221" y="914400"/>
            <a:ext cx="10135312" cy="5435125"/>
          </a:xfrm>
          <a:prstGeom prst="rect">
            <a:avLst/>
          </a:prstGeom>
        </p:spPr>
      </p:pic>
    </p:spTree>
    <p:extLst>
      <p:ext uri="{BB962C8B-B14F-4D97-AF65-F5344CB8AC3E}">
        <p14:creationId xmlns:p14="http://schemas.microsoft.com/office/powerpoint/2010/main" val="38925008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45</a:t>
            </a:fld>
            <a:endParaRPr lang="en-US" dirty="0"/>
          </a:p>
        </p:txBody>
      </p:sp>
      <p:sp>
        <p:nvSpPr>
          <p:cNvPr id="4" name="Title 3"/>
          <p:cNvSpPr>
            <a:spLocks noGrp="1"/>
          </p:cNvSpPr>
          <p:nvPr>
            <p:ph type="title"/>
          </p:nvPr>
        </p:nvSpPr>
        <p:spPr/>
        <p:txBody>
          <a:bodyPr>
            <a:noAutofit/>
          </a:bodyPr>
          <a:lstStyle/>
          <a:p>
            <a:r>
              <a:rPr lang="en-US" sz="2000" cap="none" dirty="0" smtClean="0"/>
              <a:t>DELETE MANGER-THROUGH MAIL ID</a:t>
            </a:r>
            <a:r>
              <a:rPr lang="en-IN" sz="2000" cap="none" dirty="0" smtClean="0">
                <a:solidFill>
                  <a:schemeClr val="accent4">
                    <a:lumMod val="60000"/>
                    <a:lumOff val="40000"/>
                  </a:schemeClr>
                </a:solidFill>
              </a:rPr>
              <a:t/>
            </a:r>
            <a:br>
              <a:rPr lang="en-IN" sz="2000" cap="none" dirty="0" smtClean="0">
                <a:solidFill>
                  <a:schemeClr val="accent4">
                    <a:lumMod val="60000"/>
                    <a:lumOff val="40000"/>
                  </a:schemeClr>
                </a:solidFill>
              </a:rPr>
            </a:br>
            <a:r>
              <a:rPr lang="en-US" sz="2000" cap="none" dirty="0" smtClean="0">
                <a:solidFill>
                  <a:schemeClr val="accent4">
                    <a:lumMod val="60000"/>
                    <a:lumOff val="40000"/>
                  </a:schemeClr>
                </a:solidFill>
              </a:rPr>
              <a:t>http://localhost:8080/managers/deletemanager/bcan@gm</a:t>
            </a:r>
            <a:r>
              <a:rPr lang="en-IN" sz="2000" cap="none" dirty="0" smtClean="0">
                <a:solidFill>
                  <a:schemeClr val="accent4">
                    <a:lumMod val="60000"/>
                    <a:lumOff val="40000"/>
                  </a:schemeClr>
                </a:solidFill>
              </a:rPr>
              <a:t/>
            </a:r>
            <a:br>
              <a:rPr lang="en-IN" sz="2000" cap="none" dirty="0" smtClean="0">
                <a:solidFill>
                  <a:schemeClr val="accent4">
                    <a:lumMod val="60000"/>
                    <a:lumOff val="40000"/>
                  </a:schemeClr>
                </a:solidFill>
              </a:rPr>
            </a:br>
            <a:endParaRPr lang="en-IN" sz="2000" cap="none" dirty="0">
              <a:solidFill>
                <a:schemeClr val="accent4">
                  <a:lumMod val="60000"/>
                  <a:lumOff val="40000"/>
                </a:schemeClr>
              </a:solidFill>
            </a:endParaRPr>
          </a:p>
        </p:txBody>
      </p:sp>
      <p:pic>
        <p:nvPicPr>
          <p:cNvPr id="5" name="Picture 4"/>
          <p:cNvPicPr/>
          <p:nvPr/>
        </p:nvPicPr>
        <p:blipFill>
          <a:blip r:embed="rId2"/>
          <a:stretch>
            <a:fillRect/>
          </a:stretch>
        </p:blipFill>
        <p:spPr>
          <a:xfrm>
            <a:off x="982766" y="914399"/>
            <a:ext cx="10126767" cy="5499250"/>
          </a:xfrm>
          <a:prstGeom prst="rect">
            <a:avLst/>
          </a:prstGeom>
        </p:spPr>
      </p:pic>
    </p:spTree>
    <p:extLst>
      <p:ext uri="{BB962C8B-B14F-4D97-AF65-F5344CB8AC3E}">
        <p14:creationId xmlns:p14="http://schemas.microsoft.com/office/powerpoint/2010/main" val="41428961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46</a:t>
            </a:fld>
            <a:endParaRPr lang="en-US" dirty="0"/>
          </a:p>
        </p:txBody>
      </p:sp>
      <p:sp>
        <p:nvSpPr>
          <p:cNvPr id="4" name="Title 3"/>
          <p:cNvSpPr>
            <a:spLocks noGrp="1"/>
          </p:cNvSpPr>
          <p:nvPr>
            <p:ph type="title"/>
          </p:nvPr>
        </p:nvSpPr>
        <p:spPr>
          <a:xfrm>
            <a:off x="595884" y="333286"/>
            <a:ext cx="11000232" cy="1188720"/>
          </a:xfrm>
        </p:spPr>
        <p:txBody>
          <a:bodyPr>
            <a:normAutofit fontScale="90000"/>
          </a:bodyPr>
          <a:lstStyle/>
          <a:p>
            <a:r>
              <a:rPr lang="en-US" sz="2700" cap="none" dirty="0" smtClean="0"/>
              <a:t>ADD ENGINEER</a:t>
            </a:r>
            <a:r>
              <a:rPr lang="en-IN" sz="2700" cap="none" dirty="0" smtClean="0"/>
              <a:t/>
            </a:r>
            <a:br>
              <a:rPr lang="en-IN" sz="2700" cap="none" dirty="0" smtClean="0"/>
            </a:br>
            <a:r>
              <a:rPr lang="en-US" sz="2700" u="sng" cap="none" dirty="0" smtClean="0">
                <a:hlinkClick r:id="rId2"/>
              </a:rPr>
              <a:t>http://localhost:8080/engineers/addengineer</a:t>
            </a:r>
            <a:r>
              <a:rPr lang="en-IN" sz="2700" cap="none" dirty="0" smtClean="0"/>
              <a:t/>
            </a:r>
            <a:br>
              <a:rPr lang="en-IN" sz="2700" cap="none" dirty="0" smtClean="0"/>
            </a:br>
            <a:r>
              <a:rPr lang="en-US" sz="2700" cap="none" dirty="0" smtClean="0"/>
              <a:t> </a:t>
            </a:r>
            <a:r>
              <a:rPr lang="en-IN" dirty="0"/>
              <a:t/>
            </a:r>
            <a:br>
              <a:rPr lang="en-IN" dirty="0"/>
            </a:br>
            <a:endParaRPr lang="en-IN" dirty="0"/>
          </a:p>
        </p:txBody>
      </p:sp>
      <p:pic>
        <p:nvPicPr>
          <p:cNvPr id="5" name="Picture 4"/>
          <p:cNvPicPr/>
          <p:nvPr/>
        </p:nvPicPr>
        <p:blipFill>
          <a:blip r:embed="rId3"/>
          <a:stretch>
            <a:fillRect/>
          </a:stretch>
        </p:blipFill>
        <p:spPr>
          <a:xfrm>
            <a:off x="854579" y="888762"/>
            <a:ext cx="10417324" cy="5409487"/>
          </a:xfrm>
          <a:prstGeom prst="rect">
            <a:avLst/>
          </a:prstGeom>
        </p:spPr>
      </p:pic>
    </p:spTree>
    <p:extLst>
      <p:ext uri="{BB962C8B-B14F-4D97-AF65-F5344CB8AC3E}">
        <p14:creationId xmlns:p14="http://schemas.microsoft.com/office/powerpoint/2010/main" val="31184312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47</a:t>
            </a:fld>
            <a:endParaRPr lang="en-US" dirty="0"/>
          </a:p>
        </p:txBody>
      </p:sp>
      <p:sp>
        <p:nvSpPr>
          <p:cNvPr id="4" name="Title 3"/>
          <p:cNvSpPr>
            <a:spLocks noGrp="1"/>
          </p:cNvSpPr>
          <p:nvPr>
            <p:ph type="title"/>
          </p:nvPr>
        </p:nvSpPr>
        <p:spPr/>
        <p:txBody>
          <a:bodyPr>
            <a:noAutofit/>
          </a:bodyPr>
          <a:lstStyle/>
          <a:p>
            <a:r>
              <a:rPr lang="en-US" sz="2800" cap="none" dirty="0" smtClean="0"/>
              <a:t>GET ALL ENGINEERS</a:t>
            </a:r>
            <a:r>
              <a:rPr lang="en-IN" sz="2800" cap="none" dirty="0" smtClean="0"/>
              <a:t/>
            </a:r>
            <a:br>
              <a:rPr lang="en-IN" sz="2800" cap="none" dirty="0" smtClean="0"/>
            </a:br>
            <a:r>
              <a:rPr lang="en-US" sz="2800" u="sng" cap="none" dirty="0" smtClean="0">
                <a:hlinkClick r:id="rId2"/>
              </a:rPr>
              <a:t>http://localhost:8080/engineers/getallengineers</a:t>
            </a:r>
            <a:r>
              <a:rPr lang="en-IN" sz="2800" cap="none" dirty="0" smtClean="0"/>
              <a:t/>
            </a:r>
            <a:br>
              <a:rPr lang="en-IN" sz="2800" cap="none" dirty="0" smtClean="0"/>
            </a:br>
            <a:endParaRPr lang="en-IN" sz="2800" cap="none" dirty="0"/>
          </a:p>
        </p:txBody>
      </p:sp>
      <p:pic>
        <p:nvPicPr>
          <p:cNvPr id="5" name="Picture 4"/>
          <p:cNvPicPr/>
          <p:nvPr/>
        </p:nvPicPr>
        <p:blipFill>
          <a:blip r:embed="rId3"/>
          <a:stretch>
            <a:fillRect/>
          </a:stretch>
        </p:blipFill>
        <p:spPr>
          <a:xfrm>
            <a:off x="803305" y="914399"/>
            <a:ext cx="10528418" cy="5516341"/>
          </a:xfrm>
          <a:prstGeom prst="rect">
            <a:avLst/>
          </a:prstGeom>
        </p:spPr>
      </p:pic>
    </p:spTree>
    <p:extLst>
      <p:ext uri="{BB962C8B-B14F-4D97-AF65-F5344CB8AC3E}">
        <p14:creationId xmlns:p14="http://schemas.microsoft.com/office/powerpoint/2010/main" val="42474236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48</a:t>
            </a:fld>
            <a:endParaRPr lang="en-US" dirty="0"/>
          </a:p>
        </p:txBody>
      </p:sp>
      <p:sp>
        <p:nvSpPr>
          <p:cNvPr id="4" name="Title 3"/>
          <p:cNvSpPr>
            <a:spLocks noGrp="1"/>
          </p:cNvSpPr>
          <p:nvPr>
            <p:ph type="title"/>
          </p:nvPr>
        </p:nvSpPr>
        <p:spPr/>
        <p:txBody>
          <a:bodyPr>
            <a:normAutofit fontScale="90000"/>
          </a:bodyPr>
          <a:lstStyle/>
          <a:p>
            <a:r>
              <a:rPr lang="en-US" sz="2700" cap="none" dirty="0" smtClean="0"/>
              <a:t>GET ALL ENGINEER BY MAIL</a:t>
            </a:r>
            <a:r>
              <a:rPr lang="en-IN" sz="2700" cap="none" dirty="0" smtClean="0"/>
              <a:t/>
            </a:r>
            <a:br>
              <a:rPr lang="en-IN" sz="2700" cap="none" dirty="0" smtClean="0"/>
            </a:br>
            <a:r>
              <a:rPr lang="en-US" sz="2700" u="sng" cap="none" dirty="0" smtClean="0">
                <a:hlinkClick r:id="rId2"/>
              </a:rPr>
              <a:t>http://localhost:8080/engineers/getallengineermails</a:t>
            </a:r>
            <a:r>
              <a:rPr lang="en-IN" dirty="0"/>
              <a:t/>
            </a:r>
            <a:br>
              <a:rPr lang="en-IN" dirty="0"/>
            </a:br>
            <a:endParaRPr lang="en-IN" dirty="0"/>
          </a:p>
        </p:txBody>
      </p:sp>
      <p:pic>
        <p:nvPicPr>
          <p:cNvPr id="5" name="Picture 4"/>
          <p:cNvPicPr/>
          <p:nvPr/>
        </p:nvPicPr>
        <p:blipFill>
          <a:blip r:embed="rId3"/>
          <a:stretch>
            <a:fillRect/>
          </a:stretch>
        </p:blipFill>
        <p:spPr>
          <a:xfrm>
            <a:off x="748468" y="835369"/>
            <a:ext cx="10800799" cy="5514156"/>
          </a:xfrm>
          <a:prstGeom prst="rect">
            <a:avLst/>
          </a:prstGeom>
        </p:spPr>
      </p:pic>
    </p:spTree>
    <p:extLst>
      <p:ext uri="{BB962C8B-B14F-4D97-AF65-F5344CB8AC3E}">
        <p14:creationId xmlns:p14="http://schemas.microsoft.com/office/powerpoint/2010/main" val="1296827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49</a:t>
            </a:fld>
            <a:endParaRPr lang="en-US" dirty="0"/>
          </a:p>
        </p:txBody>
      </p:sp>
      <p:sp>
        <p:nvSpPr>
          <p:cNvPr id="4" name="Title 3"/>
          <p:cNvSpPr>
            <a:spLocks noGrp="1"/>
          </p:cNvSpPr>
          <p:nvPr>
            <p:ph type="title"/>
          </p:nvPr>
        </p:nvSpPr>
        <p:spPr/>
        <p:txBody>
          <a:bodyPr>
            <a:noAutofit/>
          </a:bodyPr>
          <a:lstStyle/>
          <a:p>
            <a:r>
              <a:rPr lang="en-US" sz="2400" cap="none" dirty="0" smtClean="0"/>
              <a:t>ADD CUSTOMER</a:t>
            </a:r>
            <a:r>
              <a:rPr lang="en-IN" sz="2400" cap="none" dirty="0" smtClean="0"/>
              <a:t/>
            </a:r>
            <a:br>
              <a:rPr lang="en-IN" sz="2400" cap="none" dirty="0" smtClean="0"/>
            </a:br>
            <a:r>
              <a:rPr lang="en-US" sz="2400" u="sng" cap="none" dirty="0" smtClean="0">
                <a:hlinkClick r:id="rId2"/>
              </a:rPr>
              <a:t>http://localhost:8080/customers/addcustomer</a:t>
            </a:r>
            <a:r>
              <a:rPr lang="en-IN" sz="2400" cap="none" dirty="0" smtClean="0"/>
              <a:t/>
            </a:r>
            <a:br>
              <a:rPr lang="en-IN" sz="2400" cap="none" dirty="0" smtClean="0"/>
            </a:br>
            <a:endParaRPr lang="en-IN" sz="2400" cap="none" dirty="0"/>
          </a:p>
        </p:txBody>
      </p:sp>
      <p:pic>
        <p:nvPicPr>
          <p:cNvPr id="5" name="Picture 4"/>
          <p:cNvPicPr/>
          <p:nvPr/>
        </p:nvPicPr>
        <p:blipFill>
          <a:blip r:embed="rId3"/>
          <a:stretch>
            <a:fillRect/>
          </a:stretch>
        </p:blipFill>
        <p:spPr>
          <a:xfrm>
            <a:off x="803305" y="897308"/>
            <a:ext cx="10306228" cy="5366759"/>
          </a:xfrm>
          <a:prstGeom prst="rect">
            <a:avLst/>
          </a:prstGeom>
        </p:spPr>
      </p:pic>
    </p:spTree>
    <p:extLst>
      <p:ext uri="{BB962C8B-B14F-4D97-AF65-F5344CB8AC3E}">
        <p14:creationId xmlns:p14="http://schemas.microsoft.com/office/powerpoint/2010/main" val="9117274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Requirements</a:t>
            </a:r>
            <a:endParaRPr lang="en-IN" dirty="0"/>
          </a:p>
        </p:txBody>
      </p:sp>
      <p:sp>
        <p:nvSpPr>
          <p:cNvPr id="3" name="Footer Placeholder 2"/>
          <p:cNvSpPr>
            <a:spLocks noGrp="1"/>
          </p:cNvSpPr>
          <p:nvPr>
            <p:ph type="ftr" sz="quarter" idx="10"/>
          </p:nvPr>
        </p:nvSpPr>
        <p:spPr/>
        <p:txBody>
          <a:bodyPr/>
          <a:lstStyle/>
          <a:p>
            <a:r>
              <a:rPr lang="en-US" dirty="0" smtClean="0"/>
              <a:t>21/10/2022</a:t>
            </a:r>
            <a:endParaRPr lang="en-US" dirty="0"/>
          </a:p>
        </p:txBody>
      </p:sp>
      <p:sp>
        <p:nvSpPr>
          <p:cNvPr id="4" name="Slide Number Placeholder 3"/>
          <p:cNvSpPr>
            <a:spLocks noGrp="1"/>
          </p:cNvSpPr>
          <p:nvPr>
            <p:ph type="sldNum" sz="quarter" idx="11"/>
          </p:nvPr>
        </p:nvSpPr>
        <p:spPr/>
        <p:txBody>
          <a:bodyPr/>
          <a:lstStyle/>
          <a:p>
            <a:fld id="{8C2E478F-E849-4A8C-AF1F-CBCC78A7CBFA}" type="slidenum">
              <a:rPr lang="en-US" smtClean="0"/>
              <a:pPr/>
              <a:t>5</a:t>
            </a:fld>
            <a:endParaRPr lang="en-US" dirty="0"/>
          </a:p>
        </p:txBody>
      </p:sp>
      <p:sp>
        <p:nvSpPr>
          <p:cNvPr id="5" name="Content Placeholder 4"/>
          <p:cNvSpPr>
            <a:spLocks noGrp="1"/>
          </p:cNvSpPr>
          <p:nvPr>
            <p:ph idx="1"/>
          </p:nvPr>
        </p:nvSpPr>
        <p:spPr/>
        <p:txBody>
          <a:bodyPr>
            <a:normAutofit/>
          </a:bodyPr>
          <a:lstStyle/>
          <a:p>
            <a:pPr marL="0" indent="0">
              <a:buNone/>
            </a:pPr>
            <a:endParaRPr lang="en-US" dirty="0" smtClean="0">
              <a:latin typeface="Cambria" panose="02040503050406030204" pitchFamily="18" charset="0"/>
              <a:ea typeface="Cambria" panose="02040503050406030204" pitchFamily="18" charset="0"/>
            </a:endParaRPr>
          </a:p>
          <a:p>
            <a:pPr marL="0" indent="0">
              <a:buNone/>
            </a:pPr>
            <a:r>
              <a:rPr lang="en-US" sz="3200" dirty="0" smtClean="0">
                <a:latin typeface="Cambria" panose="02040503050406030204" pitchFamily="18" charset="0"/>
                <a:ea typeface="Cambria" panose="02040503050406030204" pitchFamily="18" charset="0"/>
              </a:rPr>
              <a:t>Admin</a:t>
            </a:r>
          </a:p>
          <a:p>
            <a:pPr>
              <a:buFont typeface="Wingdings" panose="05000000000000000000" pitchFamily="2" charset="2"/>
              <a:buChar char="ü"/>
            </a:pPr>
            <a:r>
              <a:rPr lang="en-US" sz="2400" dirty="0" smtClean="0">
                <a:solidFill>
                  <a:schemeClr val="accent5">
                    <a:lumMod val="50000"/>
                  </a:schemeClr>
                </a:solidFill>
                <a:latin typeface="Cambria" panose="02040503050406030204" pitchFamily="18" charset="0"/>
                <a:ea typeface="Cambria" panose="02040503050406030204" pitchFamily="18" charset="0"/>
              </a:rPr>
              <a:t>Create and manages Life Cycle of  different types of users</a:t>
            </a:r>
          </a:p>
          <a:p>
            <a:pPr>
              <a:buFont typeface="Wingdings" panose="05000000000000000000" pitchFamily="2" charset="2"/>
              <a:buChar char="ü"/>
            </a:pPr>
            <a:r>
              <a:rPr lang="en-US" sz="2400" dirty="0">
                <a:solidFill>
                  <a:schemeClr val="accent5">
                    <a:lumMod val="50000"/>
                  </a:schemeClr>
                </a:solidFill>
                <a:latin typeface="Cambria" panose="02040503050406030204" pitchFamily="18" charset="0"/>
                <a:ea typeface="Cambria" panose="02040503050406030204" pitchFamily="18" charset="0"/>
              </a:rPr>
              <a:t>Admin user is the super user of the system. </a:t>
            </a:r>
            <a:endParaRPr lang="en-US" sz="2400" dirty="0" smtClean="0">
              <a:solidFill>
                <a:schemeClr val="accent5">
                  <a:lumMod val="50000"/>
                </a:schemeClr>
              </a:solidFill>
              <a:latin typeface="Cambria" panose="02040503050406030204" pitchFamily="18" charset="0"/>
              <a:ea typeface="Cambria" panose="02040503050406030204" pitchFamily="18" charset="0"/>
            </a:endParaRPr>
          </a:p>
          <a:p>
            <a:pPr>
              <a:lnSpc>
                <a:spcPct val="150000"/>
              </a:lnSpc>
              <a:buFont typeface="Courier New" panose="02070309020205020404" pitchFamily="49" charset="0"/>
              <a:buChar char="o"/>
            </a:pPr>
            <a:r>
              <a:rPr lang="en-IN" sz="3200" dirty="0" smtClean="0">
                <a:solidFill>
                  <a:schemeClr val="accent3">
                    <a:lumMod val="75000"/>
                  </a:schemeClr>
                </a:solidFill>
              </a:rPr>
              <a:t>Customer</a:t>
            </a:r>
          </a:p>
          <a:p>
            <a:pPr>
              <a:lnSpc>
                <a:spcPct val="150000"/>
              </a:lnSpc>
              <a:buFont typeface="Courier New" panose="02070309020205020404" pitchFamily="49" charset="0"/>
              <a:buChar char="o"/>
            </a:pPr>
            <a:r>
              <a:rPr lang="en-IN" sz="3200" dirty="0" smtClean="0">
                <a:solidFill>
                  <a:schemeClr val="accent3">
                    <a:lumMod val="75000"/>
                  </a:schemeClr>
                </a:solidFill>
              </a:rPr>
              <a:t>Manager</a:t>
            </a:r>
          </a:p>
          <a:p>
            <a:pPr>
              <a:lnSpc>
                <a:spcPct val="150000"/>
              </a:lnSpc>
              <a:buFont typeface="Courier New" panose="02070309020205020404" pitchFamily="49" charset="0"/>
              <a:buChar char="o"/>
            </a:pPr>
            <a:r>
              <a:rPr lang="en-IN" sz="3200" dirty="0" smtClean="0">
                <a:solidFill>
                  <a:schemeClr val="accent3">
                    <a:lumMod val="75000"/>
                  </a:schemeClr>
                </a:solidFill>
              </a:rPr>
              <a:t>Engineer</a:t>
            </a:r>
            <a:endParaRPr lang="en-US" sz="3200" dirty="0" smtClean="0">
              <a:solidFill>
                <a:schemeClr val="accent3">
                  <a:lumMod val="75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824955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6"/>
          </p:nvPr>
        </p:nvSpPr>
        <p:spPr/>
        <p:txBody>
          <a:bodyPr>
            <a:normAutofit/>
          </a:bodyPr>
          <a:lstStyle/>
          <a:p>
            <a:pPr marL="0" indent="0">
              <a:buNone/>
            </a:pPr>
            <a:r>
              <a:rPr lang="en-US" sz="1800" dirty="0" smtClean="0">
                <a:latin typeface="+mj-lt"/>
              </a:rPr>
              <a:t>LOGIN AS A CUSTOMER</a:t>
            </a:r>
            <a:endParaRPr lang="en-IN" sz="1800" dirty="0">
              <a:latin typeface="+mj-lt"/>
            </a:endParaRPr>
          </a:p>
        </p:txBody>
      </p:sp>
      <p:sp>
        <p:nvSpPr>
          <p:cNvPr id="3" name="Title 2"/>
          <p:cNvSpPr>
            <a:spLocks noGrp="1"/>
          </p:cNvSpPr>
          <p:nvPr>
            <p:ph type="title"/>
          </p:nvPr>
        </p:nvSpPr>
        <p:spPr>
          <a:xfrm>
            <a:off x="906815" y="672746"/>
            <a:ext cx="4226024" cy="573989"/>
          </a:xfrm>
        </p:spPr>
        <p:txBody>
          <a:bodyPr/>
          <a:lstStyle/>
          <a:p>
            <a:pPr>
              <a:lnSpc>
                <a:spcPct val="150000"/>
              </a:lnSpc>
            </a:pPr>
            <a:r>
              <a:rPr lang="en-US" sz="1600" cap="none" dirty="0" smtClean="0"/>
              <a:t>GET ALL CUSTOMER</a:t>
            </a:r>
            <a:r>
              <a:rPr lang="en-IN" sz="1600" cap="none" dirty="0" smtClean="0">
                <a:effectLst>
                  <a:outerShdw blurRad="38100" dist="38100" dir="2700000" algn="tl">
                    <a:srgbClr val="000000">
                      <a:alpha val="43137"/>
                    </a:srgbClr>
                  </a:outerShdw>
                </a:effectLst>
              </a:rPr>
              <a:t/>
            </a:r>
            <a:br>
              <a:rPr lang="en-IN" sz="1600" cap="none" dirty="0" smtClean="0">
                <a:effectLst>
                  <a:outerShdw blurRad="38100" dist="38100" dir="2700000" algn="tl">
                    <a:srgbClr val="000000">
                      <a:alpha val="43137"/>
                    </a:srgbClr>
                  </a:outerShdw>
                </a:effectLst>
              </a:rPr>
            </a:br>
            <a:r>
              <a:rPr lang="en-US" sz="1600" cap="none" dirty="0" smtClean="0"/>
              <a:t>http://localhost:8080/customers/getallcustomers</a:t>
            </a:r>
            <a:r>
              <a:rPr lang="en-IN" sz="1600" cap="none" dirty="0" smtClean="0"/>
              <a:t/>
            </a:r>
            <a:br>
              <a:rPr lang="en-IN" sz="1600" cap="none" dirty="0" smtClean="0"/>
            </a:br>
            <a:endParaRPr lang="en-IN" sz="1600" cap="none" dirty="0"/>
          </a:p>
        </p:txBody>
      </p:sp>
      <p:sp>
        <p:nvSpPr>
          <p:cNvPr id="6" name="Footer Placeholder 5"/>
          <p:cNvSpPr>
            <a:spLocks noGrp="1"/>
          </p:cNvSpPr>
          <p:nvPr>
            <p:ph type="ftr" sz="quarter" idx="17"/>
          </p:nvPr>
        </p:nvSpPr>
        <p:spPr/>
        <p:txBody>
          <a:bodyPr/>
          <a:lstStyle/>
          <a:p>
            <a:r>
              <a:rPr lang="en-US" smtClean="0"/>
              <a:t>Add a Footer</a:t>
            </a:r>
            <a:endParaRPr lang="en-US" dirty="0"/>
          </a:p>
        </p:txBody>
      </p:sp>
      <p:sp>
        <p:nvSpPr>
          <p:cNvPr id="7" name="Slide Number Placeholder 6"/>
          <p:cNvSpPr>
            <a:spLocks noGrp="1"/>
          </p:cNvSpPr>
          <p:nvPr>
            <p:ph type="sldNum" sz="quarter" idx="18"/>
          </p:nvPr>
        </p:nvSpPr>
        <p:spPr/>
        <p:txBody>
          <a:bodyPr/>
          <a:lstStyle/>
          <a:p>
            <a:fld id="{8C2E478F-E849-4A8C-AF1F-CBCC78A7CBFA}" type="slidenum">
              <a:rPr lang="en-US" smtClean="0"/>
              <a:pPr/>
              <a:t>50</a:t>
            </a:fld>
            <a:endParaRPr lang="en-US" dirty="0"/>
          </a:p>
        </p:txBody>
      </p:sp>
      <p:pic>
        <p:nvPicPr>
          <p:cNvPr id="8" name="Content Placeholder 7"/>
          <p:cNvPicPr>
            <a:picLocks noGrp="1"/>
          </p:cNvPicPr>
          <p:nvPr>
            <p:ph idx="1"/>
          </p:nvPr>
        </p:nvPicPr>
        <p:blipFill rotWithShape="1">
          <a:blip r:embed="rId2"/>
          <a:srcRect l="26293" b="11197"/>
          <a:stretch/>
        </p:blipFill>
        <p:spPr>
          <a:xfrm>
            <a:off x="452742" y="1144185"/>
            <a:ext cx="5537860" cy="5495896"/>
          </a:xfrm>
          <a:prstGeom prst="rect">
            <a:avLst/>
          </a:prstGeom>
        </p:spPr>
      </p:pic>
      <p:pic>
        <p:nvPicPr>
          <p:cNvPr id="9" name="Picture 8"/>
          <p:cNvPicPr/>
          <p:nvPr/>
        </p:nvPicPr>
        <p:blipFill rotWithShape="1">
          <a:blip r:embed="rId3"/>
          <a:srcRect l="25627" t="17" b="6375"/>
          <a:stretch/>
        </p:blipFill>
        <p:spPr>
          <a:xfrm>
            <a:off x="6400191" y="775510"/>
            <a:ext cx="5464263" cy="5680818"/>
          </a:xfrm>
          <a:prstGeom prst="rect">
            <a:avLst/>
          </a:prstGeom>
        </p:spPr>
      </p:pic>
    </p:spTree>
    <p:extLst>
      <p:ext uri="{BB962C8B-B14F-4D97-AF65-F5344CB8AC3E}">
        <p14:creationId xmlns:p14="http://schemas.microsoft.com/office/powerpoint/2010/main" val="26283140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51</a:t>
            </a:fld>
            <a:endParaRPr lang="en-US" dirty="0"/>
          </a:p>
        </p:txBody>
      </p:sp>
      <p:sp>
        <p:nvSpPr>
          <p:cNvPr id="4" name="Title 3"/>
          <p:cNvSpPr>
            <a:spLocks noGrp="1"/>
          </p:cNvSpPr>
          <p:nvPr>
            <p:ph type="title"/>
          </p:nvPr>
        </p:nvSpPr>
        <p:spPr/>
        <p:txBody>
          <a:bodyPr>
            <a:noAutofit/>
          </a:bodyPr>
          <a:lstStyle/>
          <a:p>
            <a:r>
              <a:rPr lang="en-US" sz="2400" cap="none" dirty="0" smtClean="0"/>
              <a:t>DELETE AN CUSTOMER</a:t>
            </a:r>
            <a:r>
              <a:rPr lang="en-IN" sz="2400" cap="none" dirty="0" smtClean="0"/>
              <a:t/>
            </a:r>
            <a:br>
              <a:rPr lang="en-IN" sz="2400" cap="none" dirty="0" smtClean="0"/>
            </a:br>
            <a:r>
              <a:rPr lang="en-US" sz="2400" u="sng" cap="none" dirty="0" smtClean="0">
                <a:hlinkClick r:id="rId2"/>
              </a:rPr>
              <a:t>http://localhost:8080/customers/deletecustomer/ghi@gm</a:t>
            </a:r>
            <a:r>
              <a:rPr lang="en-IN" sz="2400" cap="none" dirty="0" smtClean="0"/>
              <a:t/>
            </a:r>
            <a:br>
              <a:rPr lang="en-IN" sz="2400" cap="none" dirty="0" smtClean="0"/>
            </a:br>
            <a:endParaRPr lang="en-IN" sz="2400" cap="none" dirty="0"/>
          </a:p>
        </p:txBody>
      </p:sp>
      <p:pic>
        <p:nvPicPr>
          <p:cNvPr id="5" name="Picture 4"/>
          <p:cNvPicPr/>
          <p:nvPr/>
        </p:nvPicPr>
        <p:blipFill>
          <a:blip r:embed="rId3"/>
          <a:stretch>
            <a:fillRect/>
          </a:stretch>
        </p:blipFill>
        <p:spPr>
          <a:xfrm>
            <a:off x="1162228" y="1025495"/>
            <a:ext cx="10126766" cy="5388154"/>
          </a:xfrm>
          <a:prstGeom prst="rect">
            <a:avLst/>
          </a:prstGeom>
        </p:spPr>
      </p:pic>
    </p:spTree>
    <p:extLst>
      <p:ext uri="{BB962C8B-B14F-4D97-AF65-F5344CB8AC3E}">
        <p14:creationId xmlns:p14="http://schemas.microsoft.com/office/powerpoint/2010/main" val="40669157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52</a:t>
            </a:fld>
            <a:endParaRPr lang="en-US" dirty="0"/>
          </a:p>
        </p:txBody>
      </p:sp>
      <p:sp>
        <p:nvSpPr>
          <p:cNvPr id="4" name="Title 3"/>
          <p:cNvSpPr>
            <a:spLocks noGrp="1"/>
          </p:cNvSpPr>
          <p:nvPr>
            <p:ph type="title"/>
          </p:nvPr>
        </p:nvSpPr>
        <p:spPr/>
        <p:txBody>
          <a:bodyPr>
            <a:noAutofit/>
          </a:bodyPr>
          <a:lstStyle/>
          <a:p>
            <a:r>
              <a:rPr lang="en-US" sz="2400" cap="none" dirty="0" smtClean="0"/>
              <a:t>GET ALL COMPLAINTS</a:t>
            </a:r>
            <a:r>
              <a:rPr lang="en-IN" sz="2400" cap="none" dirty="0" smtClean="0"/>
              <a:t/>
            </a:r>
            <a:br>
              <a:rPr lang="en-IN" sz="2400" cap="none" dirty="0" smtClean="0"/>
            </a:br>
            <a:r>
              <a:rPr lang="en-US" sz="2400" u="sng" cap="none" dirty="0" smtClean="0">
                <a:hlinkClick r:id="rId2"/>
              </a:rPr>
              <a:t>http://localhost:8080/complaints/getallcomplaints</a:t>
            </a:r>
            <a:r>
              <a:rPr lang="en-IN" sz="2400" cap="none" dirty="0" smtClean="0"/>
              <a:t/>
            </a:r>
            <a:br>
              <a:rPr lang="en-IN" sz="2400" cap="none" dirty="0" smtClean="0"/>
            </a:br>
            <a:endParaRPr lang="en-IN" sz="2400" cap="none" dirty="0"/>
          </a:p>
        </p:txBody>
      </p:sp>
      <p:pic>
        <p:nvPicPr>
          <p:cNvPr id="5" name="Picture 4"/>
          <p:cNvPicPr/>
          <p:nvPr/>
        </p:nvPicPr>
        <p:blipFill>
          <a:blip r:embed="rId3"/>
          <a:stretch>
            <a:fillRect/>
          </a:stretch>
        </p:blipFill>
        <p:spPr>
          <a:xfrm>
            <a:off x="948583" y="880217"/>
            <a:ext cx="10160950" cy="5533432"/>
          </a:xfrm>
          <a:prstGeom prst="rect">
            <a:avLst/>
          </a:prstGeom>
        </p:spPr>
      </p:pic>
    </p:spTree>
    <p:extLst>
      <p:ext uri="{BB962C8B-B14F-4D97-AF65-F5344CB8AC3E}">
        <p14:creationId xmlns:p14="http://schemas.microsoft.com/office/powerpoint/2010/main" val="42307118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53</a:t>
            </a:fld>
            <a:endParaRPr lang="en-US" dirty="0"/>
          </a:p>
        </p:txBody>
      </p:sp>
      <p:sp>
        <p:nvSpPr>
          <p:cNvPr id="4" name="Title 3"/>
          <p:cNvSpPr>
            <a:spLocks noGrp="1"/>
          </p:cNvSpPr>
          <p:nvPr>
            <p:ph type="title"/>
          </p:nvPr>
        </p:nvSpPr>
        <p:spPr/>
        <p:txBody>
          <a:bodyPr>
            <a:noAutofit/>
          </a:bodyPr>
          <a:lstStyle/>
          <a:p>
            <a:r>
              <a:rPr lang="en-US" sz="2000" dirty="0"/>
              <a:t>Get complaint by ticket id:</a:t>
            </a:r>
            <a:r>
              <a:rPr lang="en-IN" sz="2000" dirty="0"/>
              <a:t/>
            </a:r>
            <a:br>
              <a:rPr lang="en-IN" sz="2000" dirty="0"/>
            </a:br>
            <a:r>
              <a:rPr lang="en-US" sz="2000" u="sng" cap="none" dirty="0" smtClean="0">
                <a:hlinkClick r:id="rId2"/>
              </a:rPr>
              <a:t>http://localhost:8080/complaints/getcomplaintbyid/3</a:t>
            </a:r>
            <a:r>
              <a:rPr lang="en-IN" sz="2000" dirty="0"/>
              <a:t/>
            </a:r>
            <a:br>
              <a:rPr lang="en-IN" sz="2000" dirty="0"/>
            </a:br>
            <a:endParaRPr lang="en-IN" sz="2000" dirty="0"/>
          </a:p>
        </p:txBody>
      </p:sp>
      <p:pic>
        <p:nvPicPr>
          <p:cNvPr id="5" name="Picture 4"/>
          <p:cNvPicPr/>
          <p:nvPr/>
        </p:nvPicPr>
        <p:blipFill>
          <a:blip r:embed="rId3"/>
          <a:stretch>
            <a:fillRect/>
          </a:stretch>
        </p:blipFill>
        <p:spPr>
          <a:xfrm>
            <a:off x="1008403" y="905854"/>
            <a:ext cx="10203679" cy="5400942"/>
          </a:xfrm>
          <a:prstGeom prst="rect">
            <a:avLst/>
          </a:prstGeom>
        </p:spPr>
      </p:pic>
    </p:spTree>
    <p:extLst>
      <p:ext uri="{BB962C8B-B14F-4D97-AF65-F5344CB8AC3E}">
        <p14:creationId xmlns:p14="http://schemas.microsoft.com/office/powerpoint/2010/main" val="35552749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54</a:t>
            </a:fld>
            <a:endParaRPr lang="en-US" dirty="0"/>
          </a:p>
        </p:txBody>
      </p:sp>
      <p:sp>
        <p:nvSpPr>
          <p:cNvPr id="4" name="Title 3"/>
          <p:cNvSpPr>
            <a:spLocks noGrp="1"/>
          </p:cNvSpPr>
          <p:nvPr>
            <p:ph type="title"/>
          </p:nvPr>
        </p:nvSpPr>
        <p:spPr>
          <a:xfrm>
            <a:off x="550306" y="247829"/>
            <a:ext cx="11000232" cy="838342"/>
          </a:xfrm>
        </p:spPr>
        <p:txBody>
          <a:bodyPr>
            <a:normAutofit fontScale="90000"/>
          </a:bodyPr>
          <a:lstStyle/>
          <a:p>
            <a:r>
              <a:rPr lang="en-US" sz="2200" dirty="0" smtClean="0"/>
              <a:t>Get all feedbacks</a:t>
            </a:r>
            <a:r>
              <a:rPr lang="en-IN" sz="2200" dirty="0"/>
              <a:t/>
            </a:r>
            <a:br>
              <a:rPr lang="en-IN" sz="2200" dirty="0"/>
            </a:br>
            <a:r>
              <a:rPr lang="en-US" sz="2000" u="sng" cap="none" dirty="0" smtClean="0">
                <a:hlinkClick r:id="rId2"/>
              </a:rPr>
              <a:t>http://localhost:8080/feedbacks/getallfeedbacks</a:t>
            </a:r>
            <a:r>
              <a:rPr lang="en-IN" dirty="0"/>
              <a:t/>
            </a:r>
            <a:br>
              <a:rPr lang="en-IN" dirty="0"/>
            </a:br>
            <a:endParaRPr lang="en-IN" dirty="0"/>
          </a:p>
        </p:txBody>
      </p:sp>
      <p:pic>
        <p:nvPicPr>
          <p:cNvPr id="5" name="Picture 4"/>
          <p:cNvPicPr/>
          <p:nvPr/>
        </p:nvPicPr>
        <p:blipFill>
          <a:blip r:embed="rId3"/>
          <a:stretch>
            <a:fillRect/>
          </a:stretch>
        </p:blipFill>
        <p:spPr>
          <a:xfrm>
            <a:off x="940037" y="828942"/>
            <a:ext cx="10220770" cy="5734227"/>
          </a:xfrm>
          <a:prstGeom prst="rect">
            <a:avLst/>
          </a:prstGeom>
        </p:spPr>
      </p:pic>
    </p:spTree>
    <p:extLst>
      <p:ext uri="{BB962C8B-B14F-4D97-AF65-F5344CB8AC3E}">
        <p14:creationId xmlns:p14="http://schemas.microsoft.com/office/powerpoint/2010/main" val="30192162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Add a Footer</a:t>
            </a:r>
            <a:endParaRPr lang="en-US" dirty="0"/>
          </a:p>
        </p:txBody>
      </p:sp>
      <p:sp>
        <p:nvSpPr>
          <p:cNvPr id="3" name="Slide Number Placeholder 2"/>
          <p:cNvSpPr>
            <a:spLocks noGrp="1"/>
          </p:cNvSpPr>
          <p:nvPr>
            <p:ph type="sldNum" sz="quarter" idx="11"/>
          </p:nvPr>
        </p:nvSpPr>
        <p:spPr/>
        <p:txBody>
          <a:bodyPr/>
          <a:lstStyle/>
          <a:p>
            <a:fld id="{8C2E478F-E849-4A8C-AF1F-CBCC78A7CBFA}" type="slidenum">
              <a:rPr lang="en-US" smtClean="0"/>
              <a:pPr/>
              <a:t>55</a:t>
            </a:fld>
            <a:endParaRPr lang="en-US" dirty="0"/>
          </a:p>
        </p:txBody>
      </p:sp>
      <p:sp>
        <p:nvSpPr>
          <p:cNvPr id="4" name="Title 3"/>
          <p:cNvSpPr>
            <a:spLocks noGrp="1"/>
          </p:cNvSpPr>
          <p:nvPr>
            <p:ph type="title"/>
          </p:nvPr>
        </p:nvSpPr>
        <p:spPr>
          <a:xfrm>
            <a:off x="595884" y="162370"/>
            <a:ext cx="11000232" cy="1188720"/>
          </a:xfrm>
        </p:spPr>
        <p:txBody>
          <a:bodyPr>
            <a:normAutofit fontScale="90000"/>
          </a:bodyPr>
          <a:lstStyle/>
          <a:p>
            <a:r>
              <a:rPr lang="en-US" sz="2700" cap="none" dirty="0" smtClean="0"/>
              <a:t>ADD FEEDBACK</a:t>
            </a:r>
            <a:r>
              <a:rPr lang="en-IN" sz="2700" cap="none" dirty="0" smtClean="0"/>
              <a:t/>
            </a:r>
            <a:br>
              <a:rPr lang="en-IN" sz="2700" cap="none" dirty="0" smtClean="0"/>
            </a:br>
            <a:r>
              <a:rPr lang="en-US" sz="2700" u="sng" cap="none" dirty="0" smtClean="0">
                <a:hlinkClick r:id="rId2"/>
              </a:rPr>
              <a:t>http://localhost:8080/feedbacks/addfeedback</a:t>
            </a:r>
            <a:r>
              <a:rPr lang="en-IN" dirty="0"/>
              <a:t/>
            </a:r>
            <a:br>
              <a:rPr lang="en-IN" dirty="0"/>
            </a:br>
            <a:endParaRPr lang="en-IN" dirty="0"/>
          </a:p>
        </p:txBody>
      </p:sp>
      <p:pic>
        <p:nvPicPr>
          <p:cNvPr id="5" name="Picture 4"/>
          <p:cNvPicPr/>
          <p:nvPr/>
        </p:nvPicPr>
        <p:blipFill>
          <a:blip r:embed="rId3"/>
          <a:stretch>
            <a:fillRect/>
          </a:stretch>
        </p:blipFill>
        <p:spPr>
          <a:xfrm>
            <a:off x="828941" y="905854"/>
            <a:ext cx="10442961" cy="5392396"/>
          </a:xfrm>
          <a:prstGeom prst="rect">
            <a:avLst/>
          </a:prstGeom>
        </p:spPr>
      </p:pic>
    </p:spTree>
    <p:extLst>
      <p:ext uri="{BB962C8B-B14F-4D97-AF65-F5344CB8AC3E}">
        <p14:creationId xmlns:p14="http://schemas.microsoft.com/office/powerpoint/2010/main" val="713423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4" descr="abstract image" title="abstract image">
            <a:extLst>
              <a:ext uri="{FF2B5EF4-FFF2-40B4-BE49-F238E27FC236}">
                <a16:creationId xmlns:a16="http://schemas.microsoft.com/office/drawing/2014/main" xmlns="" id="{BCF9593D-B6BD-4208-A4FF-8CFFE503475A}"/>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16" name="Rectangle 15">
            <a:extLst>
              <a:ext uri="{FF2B5EF4-FFF2-40B4-BE49-F238E27FC236}">
                <a16:creationId xmlns:a16="http://schemas.microsoft.com/office/drawing/2014/main" xmlns="" id="{4273BD65-CFF3-40DD-939C-97A942BD80EE}"/>
              </a:ext>
              <a:ext uri="{C183D7F6-B498-43B3-948B-1728B52AA6E4}">
                <adec:decorative xmlns:adec="http://schemas.microsoft.com/office/drawing/2017/decorative" xmlns="" val="1"/>
              </a:ext>
            </a:extLst>
          </p:cNvPr>
          <p:cNvSpPr/>
          <p:nvPr/>
        </p:nvSpPr>
        <p:spPr>
          <a:xfrm>
            <a:off x="-71014" y="0"/>
            <a:ext cx="12263014" cy="6858000"/>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nvGrpSpPr>
          <p:cNvPr id="40" name="Group 39">
            <a:extLst>
              <a:ext uri="{FF2B5EF4-FFF2-40B4-BE49-F238E27FC236}">
                <a16:creationId xmlns:a16="http://schemas.microsoft.com/office/drawing/2014/main" xmlns="" id="{11BEC607-8474-408E-A7AC-48A065F31B63}"/>
              </a:ext>
              <a:ext uri="{C183D7F6-B498-43B3-948B-1728B52AA6E4}">
                <adec:decorative xmlns:adec="http://schemas.microsoft.com/office/drawing/2017/decorative" xmlns="" val="1"/>
              </a:ext>
            </a:extLst>
          </p:cNvPr>
          <p:cNvGrpSpPr/>
          <p:nvPr/>
        </p:nvGrpSpPr>
        <p:grpSpPr>
          <a:xfrm flipH="1">
            <a:off x="2076202" y="1374276"/>
            <a:ext cx="7324426" cy="3883523"/>
            <a:chOff x="252031" y="-22763"/>
            <a:chExt cx="7324426" cy="7269964"/>
          </a:xfrm>
        </p:grpSpPr>
        <p:sp>
          <p:nvSpPr>
            <p:cNvPr id="42" name="Rectangle 41">
              <a:extLst>
                <a:ext uri="{FF2B5EF4-FFF2-40B4-BE49-F238E27FC236}">
                  <a16:creationId xmlns:a16="http://schemas.microsoft.com/office/drawing/2014/main" xmlns="" id="{B601E3FC-2016-4085-9A4B-A172702EAAE1}"/>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41" name="Rectangle 40">
              <a:extLst>
                <a:ext uri="{FF2B5EF4-FFF2-40B4-BE49-F238E27FC236}">
                  <a16:creationId xmlns:a16="http://schemas.microsoft.com/office/drawing/2014/main" xmlns="" id="{2CBF662F-A198-4AD3-8EBC-0EC9A52B2994}"/>
                </a:ext>
              </a:extLst>
            </p:cNvPr>
            <p:cNvSpPr/>
            <p:nvPr userDrawn="1"/>
          </p:nvSpPr>
          <p:spPr>
            <a:xfrm>
              <a:off x="500743" y="-22763"/>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xmlns="" id="{142E86C5-8E5F-4620-A4FB-D1F926179D18}"/>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xmlns="" id="{7E0E8055-17FA-43CE-9F03-E712F496B7CF}"/>
              </a:ext>
            </a:extLst>
          </p:cNvPr>
          <p:cNvSpPr>
            <a:spLocks noGrp="1"/>
          </p:cNvSpPr>
          <p:nvPr>
            <p:ph type="ctrTitle"/>
          </p:nvPr>
        </p:nvSpPr>
        <p:spPr/>
        <p:txBody>
          <a:bodyPr anchor="ctr"/>
          <a:lstStyle/>
          <a:p>
            <a:r>
              <a:rPr lang="en-US" dirty="0"/>
              <a:t>THANK YOU</a:t>
            </a:r>
          </a:p>
        </p:txBody>
      </p:sp>
      <p:sp>
        <p:nvSpPr>
          <p:cNvPr id="29" name="Rectangle: Single Corner Snipped 28">
            <a:extLst>
              <a:ext uri="{FF2B5EF4-FFF2-40B4-BE49-F238E27FC236}">
                <a16:creationId xmlns:a16="http://schemas.microsoft.com/office/drawing/2014/main" xmlns="" id="{E01195D9-1845-4282-BE5B-F6B840BE40E1}"/>
              </a:ext>
              <a:ext uri="{C183D7F6-B498-43B3-948B-1728B52AA6E4}">
                <adec:decorative xmlns:adec="http://schemas.microsoft.com/office/drawing/2017/decorative" xmlns="" val="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lide Number Placeholder 5">
            <a:extLst>
              <a:ext uri="{FF2B5EF4-FFF2-40B4-BE49-F238E27FC236}">
                <a16:creationId xmlns:a16="http://schemas.microsoft.com/office/drawing/2014/main" xmlns="" id="{056A6478-CD2B-4077-910A-3D006C82EB9A}"/>
              </a:ext>
            </a:extLst>
          </p:cNvPr>
          <p:cNvSpPr>
            <a:spLocks noGrp="1"/>
          </p:cNvSpPr>
          <p:nvPr>
            <p:ph type="sldNum" sz="quarter" idx="4294967295"/>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56</a:t>
            </a:fld>
            <a:endParaRPr lang="en-US" dirty="0"/>
          </a:p>
        </p:txBody>
      </p:sp>
    </p:spTree>
    <p:extLst>
      <p:ext uri="{BB962C8B-B14F-4D97-AF65-F5344CB8AC3E}">
        <p14:creationId xmlns:p14="http://schemas.microsoft.com/office/powerpoint/2010/main" val="20707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2"/>
            <a:extLst>
              <a:ext uri="{FF2B5EF4-FFF2-40B4-BE49-F238E27FC236}">
                <a16:creationId xmlns:a16="http://schemas.microsoft.com/office/drawing/2014/main" xmlns=""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
        <p:nvSpPr>
          <p:cNvPr id="2" name="Slide Number Placeholder 1">
            <a:extLst>
              <a:ext uri="{FF2B5EF4-FFF2-40B4-BE49-F238E27FC236}">
                <a16:creationId xmlns:a16="http://schemas.microsoft.com/office/drawing/2014/main" xmlns="" id="{5D3D669A-A679-4B26-8E6C-F800D4276CE6}"/>
              </a:ext>
            </a:extLst>
          </p:cNvPr>
          <p:cNvSpPr>
            <a:spLocks noGrp="1"/>
          </p:cNvSpPr>
          <p:nvPr>
            <p:ph type="sldNum" sz="quarter" idx="11"/>
          </p:nvPr>
        </p:nvSpPr>
        <p:spPr/>
        <p:txBody>
          <a:bodyPr/>
          <a:lstStyle/>
          <a:p>
            <a:fld id="{8C2E478F-E849-4A8C-AF1F-CBCC78A7CBFA}" type="slidenum">
              <a:rPr lang="en-US" smtClean="0"/>
              <a:pPr/>
              <a:t>57</a:t>
            </a:fld>
            <a:endParaRPr lang="en-US" dirty="0"/>
          </a:p>
        </p:txBody>
      </p:sp>
    </p:spTree>
    <p:extLst>
      <p:ext uri="{BB962C8B-B14F-4D97-AF65-F5344CB8AC3E}">
        <p14:creationId xmlns:p14="http://schemas.microsoft.com/office/powerpoint/2010/main" val="595823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smtClean="0"/>
              <a:t>21/10/2022</a:t>
            </a:r>
            <a:endParaRPr lang="en-US" dirty="0"/>
          </a:p>
        </p:txBody>
      </p:sp>
      <p:sp>
        <p:nvSpPr>
          <p:cNvPr id="3" name="Slide Number Placeholder 2"/>
          <p:cNvSpPr>
            <a:spLocks noGrp="1"/>
          </p:cNvSpPr>
          <p:nvPr>
            <p:ph type="sldNum" sz="quarter" idx="11"/>
          </p:nvPr>
        </p:nvSpPr>
        <p:spPr/>
        <p:txBody>
          <a:bodyPr/>
          <a:lstStyle/>
          <a:p>
            <a:fld id="{8C2E478F-E849-4A8C-AF1F-CBCC78A7CBFA}" type="slidenum">
              <a:rPr lang="en-US" smtClean="0"/>
              <a:pPr/>
              <a:t>6</a:t>
            </a:fld>
            <a:endParaRPr lang="en-US" dirty="0"/>
          </a:p>
        </p:txBody>
      </p:sp>
      <p:sp>
        <p:nvSpPr>
          <p:cNvPr id="4" name="Title 3"/>
          <p:cNvSpPr>
            <a:spLocks noGrp="1"/>
          </p:cNvSpPr>
          <p:nvPr>
            <p:ph type="title"/>
          </p:nvPr>
        </p:nvSpPr>
        <p:spPr>
          <a:xfrm>
            <a:off x="595884" y="170916"/>
            <a:ext cx="11000232" cy="598205"/>
          </a:xfrm>
        </p:spPr>
        <p:txBody>
          <a:bodyPr/>
          <a:lstStyle/>
          <a:p>
            <a:r>
              <a:rPr lang="en-US" dirty="0" smtClean="0"/>
              <a:t>CUSTOMER FLOWCHART</a:t>
            </a:r>
            <a:endParaRPr lang="en-IN" dirty="0"/>
          </a:p>
        </p:txBody>
      </p:sp>
      <p:sp>
        <p:nvSpPr>
          <p:cNvPr id="5" name="Oval 4"/>
          <p:cNvSpPr/>
          <p:nvPr/>
        </p:nvSpPr>
        <p:spPr>
          <a:xfrm>
            <a:off x="5153113" y="769121"/>
            <a:ext cx="1572425" cy="7605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REGISTER</a:t>
            </a:r>
            <a:endParaRPr lang="en-IN" dirty="0"/>
          </a:p>
        </p:txBody>
      </p:sp>
      <p:sp>
        <p:nvSpPr>
          <p:cNvPr id="6" name="Rectangle 5"/>
          <p:cNvSpPr/>
          <p:nvPr/>
        </p:nvSpPr>
        <p:spPr>
          <a:xfrm>
            <a:off x="5469303" y="1782873"/>
            <a:ext cx="1042586" cy="5127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LOGIN</a:t>
            </a:r>
            <a:endParaRPr lang="en-IN" dirty="0"/>
          </a:p>
        </p:txBody>
      </p:sp>
      <p:sp>
        <p:nvSpPr>
          <p:cNvPr id="7" name="Diamond 6"/>
          <p:cNvSpPr/>
          <p:nvPr/>
        </p:nvSpPr>
        <p:spPr>
          <a:xfrm>
            <a:off x="4879642" y="2612703"/>
            <a:ext cx="2221908" cy="1066074"/>
          </a:xfrm>
          <a:prstGeom prst="diamon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600" dirty="0" smtClean="0"/>
              <a:t>If credentials are correct</a:t>
            </a:r>
            <a:endParaRPr lang="en-IN" sz="1600" dirty="0"/>
          </a:p>
        </p:txBody>
      </p:sp>
      <p:cxnSp>
        <p:nvCxnSpPr>
          <p:cNvPr id="9" name="Straight Connector 8"/>
          <p:cNvCxnSpPr/>
          <p:nvPr/>
        </p:nvCxnSpPr>
        <p:spPr>
          <a:xfrm>
            <a:off x="7272465" y="3145740"/>
            <a:ext cx="1247691"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a:xfrm flipV="1">
            <a:off x="8520156" y="2144834"/>
            <a:ext cx="0" cy="1000906"/>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Straight Arrow Connector 16"/>
          <p:cNvCxnSpPr/>
          <p:nvPr/>
        </p:nvCxnSpPr>
        <p:spPr>
          <a:xfrm flipH="1">
            <a:off x="7272465" y="2144834"/>
            <a:ext cx="124769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1" name="TextBox 20"/>
          <p:cNvSpPr txBox="1"/>
          <p:nvPr/>
        </p:nvSpPr>
        <p:spPr>
          <a:xfrm>
            <a:off x="7396377" y="2557895"/>
            <a:ext cx="931492" cy="369332"/>
          </a:xfrm>
          <a:prstGeom prst="rect">
            <a:avLst/>
          </a:prstGeom>
          <a:noFill/>
        </p:spPr>
        <p:txBody>
          <a:bodyPr wrap="square" rtlCol="0">
            <a:spAutoFit/>
          </a:bodyPr>
          <a:lstStyle/>
          <a:p>
            <a:r>
              <a:rPr lang="en-US" dirty="0" smtClean="0"/>
              <a:t>False</a:t>
            </a:r>
            <a:endParaRPr lang="en-IN" dirty="0"/>
          </a:p>
        </p:txBody>
      </p:sp>
      <p:sp>
        <p:nvSpPr>
          <p:cNvPr id="22" name="TextBox 21"/>
          <p:cNvSpPr txBox="1"/>
          <p:nvPr/>
        </p:nvSpPr>
        <p:spPr>
          <a:xfrm>
            <a:off x="6608032" y="3570423"/>
            <a:ext cx="987035" cy="369332"/>
          </a:xfrm>
          <a:prstGeom prst="rect">
            <a:avLst/>
          </a:prstGeom>
          <a:noFill/>
        </p:spPr>
        <p:txBody>
          <a:bodyPr wrap="square" rtlCol="0">
            <a:spAutoFit/>
          </a:bodyPr>
          <a:lstStyle/>
          <a:p>
            <a:r>
              <a:rPr lang="en-US" dirty="0" smtClean="0"/>
              <a:t>True</a:t>
            </a:r>
            <a:endParaRPr lang="en-IN" dirty="0"/>
          </a:p>
        </p:txBody>
      </p:sp>
      <p:sp>
        <p:nvSpPr>
          <p:cNvPr id="23" name="Rounded Rectangle 22"/>
          <p:cNvSpPr/>
          <p:nvPr/>
        </p:nvSpPr>
        <p:spPr>
          <a:xfrm>
            <a:off x="3311305" y="4462355"/>
            <a:ext cx="1713622" cy="10300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accent4">
                    <a:lumMod val="50000"/>
                  </a:schemeClr>
                </a:solidFill>
              </a:rPr>
              <a:t>Complaints</a:t>
            </a:r>
          </a:p>
          <a:p>
            <a:pPr marL="285750" indent="-285750">
              <a:buFont typeface="Wingdings" panose="05000000000000000000" pitchFamily="2" charset="2"/>
              <a:buChar char="Ø"/>
            </a:pPr>
            <a:r>
              <a:rPr lang="en-US" dirty="0" smtClean="0">
                <a:solidFill>
                  <a:schemeClr val="accent4">
                    <a:lumMod val="50000"/>
                  </a:schemeClr>
                </a:solidFill>
              </a:rPr>
              <a:t>Create</a:t>
            </a:r>
          </a:p>
          <a:p>
            <a:pPr marL="285750" indent="-285750">
              <a:buFont typeface="Wingdings" panose="05000000000000000000" pitchFamily="2" charset="2"/>
              <a:buChar char="Ø"/>
            </a:pPr>
            <a:r>
              <a:rPr lang="en-US" dirty="0" smtClean="0">
                <a:solidFill>
                  <a:schemeClr val="accent4">
                    <a:lumMod val="50000"/>
                  </a:schemeClr>
                </a:solidFill>
              </a:rPr>
              <a:t>View</a:t>
            </a:r>
          </a:p>
          <a:p>
            <a:pPr marL="285750" indent="-285750">
              <a:buFont typeface="Wingdings" panose="05000000000000000000" pitchFamily="2" charset="2"/>
              <a:buChar char="Ø"/>
            </a:pPr>
            <a:r>
              <a:rPr lang="en-US" dirty="0" smtClean="0">
                <a:solidFill>
                  <a:schemeClr val="accent4">
                    <a:lumMod val="50000"/>
                  </a:schemeClr>
                </a:solidFill>
              </a:rPr>
              <a:t>Track</a:t>
            </a:r>
          </a:p>
        </p:txBody>
      </p:sp>
      <p:sp>
        <p:nvSpPr>
          <p:cNvPr id="25" name="Rounded Rectangle 24"/>
          <p:cNvSpPr/>
          <p:nvPr/>
        </p:nvSpPr>
        <p:spPr>
          <a:xfrm>
            <a:off x="7101549" y="4505018"/>
            <a:ext cx="1694212" cy="94470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accent4">
                    <a:lumMod val="50000"/>
                  </a:schemeClr>
                </a:solidFill>
              </a:rPr>
              <a:t>ADD FEEDBACK</a:t>
            </a:r>
            <a:endParaRPr lang="en-IN" dirty="0">
              <a:solidFill>
                <a:schemeClr val="accent4">
                  <a:lumMod val="50000"/>
                </a:schemeClr>
              </a:solidFill>
            </a:endParaRPr>
          </a:p>
        </p:txBody>
      </p:sp>
      <p:sp>
        <p:nvSpPr>
          <p:cNvPr id="26" name="Rectangle 25"/>
          <p:cNvSpPr/>
          <p:nvPr/>
        </p:nvSpPr>
        <p:spPr>
          <a:xfrm>
            <a:off x="1926886" y="3880006"/>
            <a:ext cx="8097325" cy="18466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sp>
        <p:nvSpPr>
          <p:cNvPr id="27" name="Oval 26"/>
          <p:cNvSpPr/>
          <p:nvPr/>
        </p:nvSpPr>
        <p:spPr>
          <a:xfrm>
            <a:off x="5386701" y="5988081"/>
            <a:ext cx="1418596" cy="615297"/>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LOGOUT</a:t>
            </a:r>
            <a:endParaRPr lang="en-IN" dirty="0"/>
          </a:p>
        </p:txBody>
      </p:sp>
      <p:cxnSp>
        <p:nvCxnSpPr>
          <p:cNvPr id="29" name="Straight Arrow Connector 28"/>
          <p:cNvCxnSpPr>
            <a:stCxn id="5" idx="4"/>
          </p:cNvCxnSpPr>
          <p:nvPr/>
        </p:nvCxnSpPr>
        <p:spPr>
          <a:xfrm flipH="1">
            <a:off x="5939325" y="1529697"/>
            <a:ext cx="1" cy="22969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2" name="Straight Arrow Connector 31"/>
          <p:cNvCxnSpPr>
            <a:stCxn id="6" idx="2"/>
          </p:cNvCxnSpPr>
          <p:nvPr/>
        </p:nvCxnSpPr>
        <p:spPr>
          <a:xfrm>
            <a:off x="5990596" y="2295621"/>
            <a:ext cx="0" cy="26227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a:xfrm>
            <a:off x="5990596" y="3724511"/>
            <a:ext cx="0" cy="24782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5" name="Straight Arrow Connector 44"/>
          <p:cNvCxnSpPr/>
          <p:nvPr/>
        </p:nvCxnSpPr>
        <p:spPr>
          <a:xfrm>
            <a:off x="3837062" y="4103459"/>
            <a:ext cx="0" cy="29762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8" name="Straight Arrow Connector 47"/>
          <p:cNvCxnSpPr/>
          <p:nvPr/>
        </p:nvCxnSpPr>
        <p:spPr>
          <a:xfrm>
            <a:off x="7896310" y="4103459"/>
            <a:ext cx="0" cy="29762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0" name="Rectangle 49"/>
          <p:cNvSpPr/>
          <p:nvPr/>
        </p:nvSpPr>
        <p:spPr>
          <a:xfrm>
            <a:off x="2047337" y="5537396"/>
            <a:ext cx="8097325" cy="18466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cxnSp>
        <p:nvCxnSpPr>
          <p:cNvPr id="52" name="Straight Arrow Connector 51"/>
          <p:cNvCxnSpPr>
            <a:stCxn id="50" idx="2"/>
            <a:endCxn id="27" idx="0"/>
          </p:cNvCxnSpPr>
          <p:nvPr/>
        </p:nvCxnSpPr>
        <p:spPr>
          <a:xfrm flipH="1">
            <a:off x="6095999" y="5722062"/>
            <a:ext cx="1" cy="26601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802792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smtClean="0"/>
              <a:t>21/10/2022</a:t>
            </a:r>
            <a:endParaRPr lang="en-US" dirty="0"/>
          </a:p>
        </p:txBody>
      </p:sp>
      <p:sp>
        <p:nvSpPr>
          <p:cNvPr id="4" name="Slide Number Placeholder 3"/>
          <p:cNvSpPr>
            <a:spLocks noGrp="1"/>
          </p:cNvSpPr>
          <p:nvPr>
            <p:ph type="sldNum" sz="quarter" idx="11"/>
          </p:nvPr>
        </p:nvSpPr>
        <p:spPr/>
        <p:txBody>
          <a:bodyPr/>
          <a:lstStyle/>
          <a:p>
            <a:fld id="{8C2E478F-E849-4A8C-AF1F-CBCC78A7CBFA}" type="slidenum">
              <a:rPr lang="en-US" smtClean="0"/>
              <a:pPr/>
              <a:t>7</a:t>
            </a:fld>
            <a:endParaRPr lang="en-US" dirty="0"/>
          </a:p>
        </p:txBody>
      </p:sp>
      <p:sp>
        <p:nvSpPr>
          <p:cNvPr id="5" name="Content Placeholder 4"/>
          <p:cNvSpPr>
            <a:spLocks noGrp="1"/>
          </p:cNvSpPr>
          <p:nvPr>
            <p:ph idx="1"/>
          </p:nvPr>
        </p:nvSpPr>
        <p:spPr>
          <a:xfrm>
            <a:off x="609600" y="1076770"/>
            <a:ext cx="10939668" cy="5161660"/>
          </a:xfrm>
        </p:spPr>
        <p:txBody>
          <a:bodyPr>
            <a:normAutofit fontScale="70000" lnSpcReduction="20000"/>
          </a:bodyPr>
          <a:lstStyle/>
          <a:p>
            <a:pPr marL="0" indent="0">
              <a:buNone/>
            </a:pPr>
            <a:endParaRPr lang="en-US" sz="3200" dirty="0" smtClean="0">
              <a:solidFill>
                <a:schemeClr val="accent3">
                  <a:lumMod val="75000"/>
                </a:schemeClr>
              </a:solidFill>
            </a:endParaRPr>
          </a:p>
          <a:p>
            <a:pPr marL="0" indent="0">
              <a:lnSpc>
                <a:spcPct val="150000"/>
              </a:lnSpc>
              <a:buNone/>
            </a:pPr>
            <a:r>
              <a:rPr lang="en-US" sz="2600" dirty="0" smtClean="0">
                <a:solidFill>
                  <a:srgbClr val="2F3342"/>
                </a:solidFill>
                <a:latin typeface="Bahnschrift" panose="020B0502040204020203" pitchFamily="34" charset="0"/>
              </a:rPr>
              <a:t>1.Raise </a:t>
            </a:r>
            <a:r>
              <a:rPr lang="en-US" sz="2600" dirty="0">
                <a:solidFill>
                  <a:srgbClr val="2F3342"/>
                </a:solidFill>
                <a:latin typeface="Bahnschrift" panose="020B0502040204020203" pitchFamily="34" charset="0"/>
              </a:rPr>
              <a:t>or </a:t>
            </a:r>
            <a:r>
              <a:rPr lang="en-US" sz="2600" dirty="0" smtClean="0">
                <a:solidFill>
                  <a:srgbClr val="2F3342"/>
                </a:solidFill>
                <a:latin typeface="Bahnschrift" panose="020B0502040204020203" pitchFamily="34" charset="0"/>
              </a:rPr>
              <a:t>create a complaint</a:t>
            </a:r>
          </a:p>
          <a:p>
            <a:pPr marL="0" indent="0">
              <a:lnSpc>
                <a:spcPct val="150000"/>
              </a:lnSpc>
              <a:buNone/>
            </a:pPr>
            <a:r>
              <a:rPr lang="en-US" sz="2600" dirty="0" smtClean="0">
                <a:solidFill>
                  <a:srgbClr val="2F3342"/>
                </a:solidFill>
                <a:latin typeface="Bahnschrift" panose="020B0502040204020203" pitchFamily="34" charset="0"/>
              </a:rPr>
              <a:t>2.View complaints</a:t>
            </a:r>
          </a:p>
          <a:p>
            <a:pPr marL="0" indent="0">
              <a:lnSpc>
                <a:spcPct val="150000"/>
              </a:lnSpc>
              <a:buNone/>
            </a:pPr>
            <a:r>
              <a:rPr lang="en-US" sz="2600" dirty="0" smtClean="0">
                <a:solidFill>
                  <a:srgbClr val="2F3342"/>
                </a:solidFill>
                <a:latin typeface="Bahnschrift" panose="020B0502040204020203" pitchFamily="34" charset="0"/>
              </a:rPr>
              <a:t>3.Tracking </a:t>
            </a:r>
            <a:r>
              <a:rPr lang="en-US" sz="2600" dirty="0">
                <a:solidFill>
                  <a:srgbClr val="2F3342"/>
                </a:solidFill>
                <a:latin typeface="Bahnschrift" panose="020B0502040204020203" pitchFamily="34" charset="0"/>
              </a:rPr>
              <a:t>the </a:t>
            </a:r>
            <a:r>
              <a:rPr lang="en-US" sz="2600" dirty="0" smtClean="0">
                <a:solidFill>
                  <a:srgbClr val="2F3342"/>
                </a:solidFill>
                <a:latin typeface="Bahnschrift" panose="020B0502040204020203" pitchFamily="34" charset="0"/>
              </a:rPr>
              <a:t>complaint</a:t>
            </a:r>
          </a:p>
          <a:p>
            <a:pPr marL="0" indent="0">
              <a:lnSpc>
                <a:spcPct val="150000"/>
              </a:lnSpc>
              <a:buNone/>
            </a:pPr>
            <a:r>
              <a:rPr lang="en-US" sz="2600" dirty="0" smtClean="0">
                <a:solidFill>
                  <a:srgbClr val="2F3342"/>
                </a:solidFill>
                <a:latin typeface="Bahnschrift" panose="020B0502040204020203" pitchFamily="34" charset="0"/>
              </a:rPr>
              <a:t>4.Providing </a:t>
            </a:r>
            <a:r>
              <a:rPr lang="en-US" sz="2600" dirty="0">
                <a:solidFill>
                  <a:srgbClr val="2F3342"/>
                </a:solidFill>
                <a:latin typeface="Bahnschrift" panose="020B0502040204020203" pitchFamily="34" charset="0"/>
              </a:rPr>
              <a:t>feedback on the resolution of the complaint through the web UI</a:t>
            </a:r>
            <a:r>
              <a:rPr lang="en-US" sz="2600" dirty="0" smtClean="0">
                <a:solidFill>
                  <a:srgbClr val="2F3342"/>
                </a:solidFill>
                <a:latin typeface="Bahnschrift" panose="020B0502040204020203" pitchFamily="34" charset="0"/>
              </a:rPr>
              <a:t>.</a:t>
            </a:r>
          </a:p>
          <a:p>
            <a:pPr marL="0" indent="0">
              <a:lnSpc>
                <a:spcPct val="150000"/>
              </a:lnSpc>
              <a:buNone/>
            </a:pPr>
            <a:r>
              <a:rPr lang="en-US" sz="2600" dirty="0" smtClean="0">
                <a:solidFill>
                  <a:srgbClr val="2F3342"/>
                </a:solidFill>
                <a:latin typeface="Bahnschrift" panose="020B0502040204020203" pitchFamily="34" charset="0"/>
              </a:rPr>
              <a:t>5.The </a:t>
            </a:r>
            <a:r>
              <a:rPr lang="en-US" sz="2600" dirty="0">
                <a:solidFill>
                  <a:srgbClr val="2F3342"/>
                </a:solidFill>
                <a:latin typeface="Bahnschrift" panose="020B0502040204020203" pitchFamily="34" charset="0"/>
              </a:rPr>
              <a:t>feedback provision is an optional feature</a:t>
            </a:r>
            <a:r>
              <a:rPr lang="en-US" sz="2600" dirty="0" smtClean="0">
                <a:solidFill>
                  <a:srgbClr val="2F3342"/>
                </a:solidFill>
                <a:latin typeface="Bahnschrift" panose="020B0502040204020203" pitchFamily="34" charset="0"/>
              </a:rPr>
              <a:t>.</a:t>
            </a:r>
          </a:p>
          <a:p>
            <a:pPr marL="0" indent="0">
              <a:lnSpc>
                <a:spcPct val="150000"/>
              </a:lnSpc>
              <a:buNone/>
            </a:pPr>
            <a:r>
              <a:rPr lang="en-US" sz="2600" dirty="0">
                <a:solidFill>
                  <a:srgbClr val="2F3342"/>
                </a:solidFill>
                <a:latin typeface="Bahnschrift" panose="020B0502040204020203" pitchFamily="34" charset="0"/>
              </a:rPr>
              <a:t>6. Customers should provide  the following minimal details such as name, address (with PIN Code), telephone / mobile number, type of problem (cannot make a call, but receive a call or can make calls, but cannot receive calls, or neither make nor receive calls). </a:t>
            </a:r>
            <a:endParaRPr lang="en-US" sz="2600" dirty="0" smtClean="0">
              <a:solidFill>
                <a:srgbClr val="2F3342"/>
              </a:solidFill>
              <a:latin typeface="Bahnschrift" panose="020B0502040204020203" pitchFamily="34" charset="0"/>
            </a:endParaRPr>
          </a:p>
          <a:p>
            <a:pPr marL="0" indent="0">
              <a:lnSpc>
                <a:spcPct val="150000"/>
              </a:lnSpc>
              <a:buNone/>
            </a:pPr>
            <a:r>
              <a:rPr lang="en-US" sz="2600" dirty="0" smtClean="0">
                <a:solidFill>
                  <a:srgbClr val="2F3342"/>
                </a:solidFill>
                <a:latin typeface="Bahnschrift" panose="020B0502040204020203" pitchFamily="34" charset="0"/>
              </a:rPr>
              <a:t>7.Once </a:t>
            </a:r>
            <a:r>
              <a:rPr lang="en-US" sz="2600" dirty="0">
                <a:solidFill>
                  <a:srgbClr val="2F3342"/>
                </a:solidFill>
                <a:latin typeface="Bahnschrift" panose="020B0502040204020203" pitchFamily="34" charset="0"/>
              </a:rPr>
              <a:t>successfully submit the complaint, a ticket is raised and shared it with the customer</a:t>
            </a:r>
            <a:r>
              <a:rPr lang="en-US" sz="2600" dirty="0" smtClean="0">
                <a:solidFill>
                  <a:srgbClr val="2F3342"/>
                </a:solidFill>
                <a:latin typeface="Bahnschrift" panose="020B0502040204020203" pitchFamily="34" charset="0"/>
              </a:rPr>
              <a:t>.</a:t>
            </a:r>
          </a:p>
          <a:p>
            <a:pPr marL="0" indent="0">
              <a:lnSpc>
                <a:spcPct val="150000"/>
              </a:lnSpc>
              <a:buNone/>
            </a:pPr>
            <a:r>
              <a:rPr lang="en-US" sz="2600" dirty="0" smtClean="0">
                <a:solidFill>
                  <a:srgbClr val="2F3342"/>
                </a:solidFill>
                <a:latin typeface="Bahnschrift" panose="020B0502040204020203" pitchFamily="34" charset="0"/>
              </a:rPr>
              <a:t>8.At </a:t>
            </a:r>
            <a:r>
              <a:rPr lang="en-US" sz="2600" dirty="0">
                <a:solidFill>
                  <a:srgbClr val="2F3342"/>
                </a:solidFill>
                <a:latin typeface="Bahnschrift" panose="020B0502040204020203" pitchFamily="34" charset="0"/>
              </a:rPr>
              <a:t>that time, the status of the ticket will be ‘RAISED</a:t>
            </a:r>
            <a:endParaRPr lang="en-IN" sz="2600" dirty="0">
              <a:solidFill>
                <a:srgbClr val="2F3342"/>
              </a:solidFill>
              <a:latin typeface="Bahnschrift" panose="020B0502040204020203" pitchFamily="34" charset="0"/>
            </a:endParaRPr>
          </a:p>
        </p:txBody>
      </p:sp>
      <p:sp>
        <p:nvSpPr>
          <p:cNvPr id="6" name="TextBox 5"/>
          <p:cNvSpPr txBox="1"/>
          <p:nvPr/>
        </p:nvSpPr>
        <p:spPr>
          <a:xfrm>
            <a:off x="1802263" y="203016"/>
            <a:ext cx="8930355" cy="646331"/>
          </a:xfrm>
          <a:prstGeom prst="rect">
            <a:avLst/>
          </a:prstGeom>
          <a:noFill/>
        </p:spPr>
        <p:txBody>
          <a:bodyPr wrap="square" rtlCol="0">
            <a:spAutoFit/>
          </a:bodyPr>
          <a:lstStyle/>
          <a:p>
            <a:pPr algn="ctr"/>
            <a:r>
              <a:rPr lang="en-US" sz="3600" b="1" dirty="0" smtClean="0">
                <a:solidFill>
                  <a:schemeClr val="accent5">
                    <a:lumMod val="75000"/>
                  </a:schemeClr>
                </a:solidFill>
                <a:latin typeface="+mj-lt"/>
              </a:rPr>
              <a:t>CUSTOMER REQUIREMENTS</a:t>
            </a:r>
            <a:endParaRPr lang="en-IN" sz="3600" b="1" dirty="0">
              <a:solidFill>
                <a:schemeClr val="accent5">
                  <a:lumMod val="75000"/>
                </a:schemeClr>
              </a:solidFill>
              <a:latin typeface="+mj-lt"/>
            </a:endParaRPr>
          </a:p>
        </p:txBody>
      </p:sp>
    </p:spTree>
    <p:extLst>
      <p:ext uri="{BB962C8B-B14F-4D97-AF65-F5344CB8AC3E}">
        <p14:creationId xmlns:p14="http://schemas.microsoft.com/office/powerpoint/2010/main" val="2211010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Complaints</a:t>
            </a:r>
            <a:endParaRPr lang="en-IN" dirty="0"/>
          </a:p>
        </p:txBody>
      </p:sp>
      <p:sp>
        <p:nvSpPr>
          <p:cNvPr id="4" name="Slide Number Placeholder 3"/>
          <p:cNvSpPr>
            <a:spLocks noGrp="1"/>
          </p:cNvSpPr>
          <p:nvPr>
            <p:ph type="sldNum" sz="quarter" idx="11"/>
          </p:nvPr>
        </p:nvSpPr>
        <p:spPr/>
        <p:txBody>
          <a:bodyPr/>
          <a:lstStyle/>
          <a:p>
            <a:fld id="{8C2E478F-E849-4A8C-AF1F-CBCC78A7CBFA}" type="slidenum">
              <a:rPr lang="en-US" smtClean="0"/>
              <a:pPr/>
              <a:t>8</a:t>
            </a:fld>
            <a:endParaRPr lang="en-US" dirty="0"/>
          </a:p>
        </p:txBody>
      </p:sp>
      <p:sp>
        <p:nvSpPr>
          <p:cNvPr id="5" name="Content Placeholder 4"/>
          <p:cNvSpPr>
            <a:spLocks noGrp="1"/>
          </p:cNvSpPr>
          <p:nvPr>
            <p:ph idx="1"/>
          </p:nvPr>
        </p:nvSpPr>
        <p:spPr/>
        <p:txBody>
          <a:bodyPr>
            <a:normAutofit fontScale="92500"/>
          </a:bodyPr>
          <a:lstStyle/>
          <a:p>
            <a:pPr marL="0" indent="0">
              <a:lnSpc>
                <a:spcPct val="150000"/>
              </a:lnSpc>
              <a:buNone/>
            </a:pPr>
            <a:endParaRPr lang="en-US" dirty="0" smtClean="0"/>
          </a:p>
          <a:p>
            <a:pPr>
              <a:lnSpc>
                <a:spcPct val="150000"/>
              </a:lnSpc>
            </a:pPr>
            <a:r>
              <a:rPr lang="en-US" dirty="0" smtClean="0"/>
              <a:t>Here the complaints register by the customer will be stored in the database.</a:t>
            </a:r>
          </a:p>
          <a:p>
            <a:pPr>
              <a:lnSpc>
                <a:spcPct val="150000"/>
              </a:lnSpc>
            </a:pPr>
            <a:r>
              <a:rPr lang="en-US" dirty="0" smtClean="0"/>
              <a:t>It consists of customer email, </a:t>
            </a:r>
            <a:r>
              <a:rPr lang="en-US" dirty="0" err="1" smtClean="0"/>
              <a:t>pincode</a:t>
            </a:r>
            <a:r>
              <a:rPr lang="en-US" dirty="0" smtClean="0"/>
              <a:t>, complaint and status.</a:t>
            </a:r>
          </a:p>
          <a:p>
            <a:pPr>
              <a:lnSpc>
                <a:spcPct val="150000"/>
              </a:lnSpc>
            </a:pPr>
            <a:r>
              <a:rPr lang="en-US" dirty="0" smtClean="0"/>
              <a:t>Here the status will be updated by the engineer part and the customer can view the updated status</a:t>
            </a:r>
          </a:p>
          <a:p>
            <a:pPr>
              <a:lnSpc>
                <a:spcPct val="150000"/>
              </a:lnSpc>
            </a:pPr>
            <a:r>
              <a:rPr lang="en-US" dirty="0" smtClean="0"/>
              <a:t>Ticket id will also be generated one after successful complaint registration by the customer.</a:t>
            </a:r>
          </a:p>
          <a:p>
            <a:pPr marL="0" indent="0">
              <a:lnSpc>
                <a:spcPct val="150000"/>
              </a:lnSpc>
              <a:buNone/>
            </a:pPr>
            <a:endParaRPr lang="en-IN" dirty="0"/>
          </a:p>
        </p:txBody>
      </p:sp>
    </p:spTree>
    <p:extLst>
      <p:ext uri="{BB962C8B-B14F-4D97-AF65-F5344CB8AC3E}">
        <p14:creationId xmlns:p14="http://schemas.microsoft.com/office/powerpoint/2010/main" val="4330470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a:t>
            </a:r>
            <a:endParaRPr lang="en-IN" dirty="0"/>
          </a:p>
        </p:txBody>
      </p:sp>
      <p:sp>
        <p:nvSpPr>
          <p:cNvPr id="3" name="Footer Placeholder 2"/>
          <p:cNvSpPr>
            <a:spLocks noGrp="1"/>
          </p:cNvSpPr>
          <p:nvPr>
            <p:ph type="ftr" sz="quarter" idx="10"/>
          </p:nvPr>
        </p:nvSpPr>
        <p:spPr/>
        <p:txBody>
          <a:bodyPr/>
          <a:lstStyle/>
          <a:p>
            <a:r>
              <a:rPr lang="en-US" smtClean="0"/>
              <a:t>Add a Footer</a:t>
            </a:r>
            <a:endParaRPr lang="en-US" dirty="0"/>
          </a:p>
        </p:txBody>
      </p:sp>
      <p:sp>
        <p:nvSpPr>
          <p:cNvPr id="4" name="Slide Number Placeholder 3"/>
          <p:cNvSpPr>
            <a:spLocks noGrp="1"/>
          </p:cNvSpPr>
          <p:nvPr>
            <p:ph type="sldNum" sz="quarter" idx="11"/>
          </p:nvPr>
        </p:nvSpPr>
        <p:spPr/>
        <p:txBody>
          <a:bodyPr/>
          <a:lstStyle/>
          <a:p>
            <a:fld id="{8C2E478F-E849-4A8C-AF1F-CBCC78A7CBFA}" type="slidenum">
              <a:rPr lang="en-US" smtClean="0"/>
              <a:pPr/>
              <a:t>9</a:t>
            </a:fld>
            <a:endParaRPr lang="en-US" dirty="0"/>
          </a:p>
        </p:txBody>
      </p:sp>
      <p:sp>
        <p:nvSpPr>
          <p:cNvPr id="5" name="Content Placeholder 4"/>
          <p:cNvSpPr>
            <a:spLocks noGrp="1"/>
          </p:cNvSpPr>
          <p:nvPr>
            <p:ph idx="1"/>
          </p:nvPr>
        </p:nvSpPr>
        <p:spPr/>
        <p:txBody>
          <a:bodyPr/>
          <a:lstStyle/>
          <a:p>
            <a:endParaRPr lang="en-US" dirty="0" smtClean="0"/>
          </a:p>
          <a:p>
            <a:pPr>
              <a:lnSpc>
                <a:spcPct val="150000"/>
              </a:lnSpc>
            </a:pPr>
            <a:r>
              <a:rPr lang="en-US" dirty="0" smtClean="0"/>
              <a:t>Here the customer can add the feedback </a:t>
            </a:r>
          </a:p>
          <a:p>
            <a:pPr>
              <a:lnSpc>
                <a:spcPct val="150000"/>
              </a:lnSpc>
            </a:pPr>
            <a:r>
              <a:rPr lang="en-US" dirty="0"/>
              <a:t>Feedback table is created and it consists of ticket id and customer </a:t>
            </a:r>
            <a:r>
              <a:rPr lang="en-US" dirty="0" smtClean="0"/>
              <a:t>details</a:t>
            </a:r>
          </a:p>
          <a:p>
            <a:pPr>
              <a:lnSpc>
                <a:spcPct val="150000"/>
              </a:lnSpc>
            </a:pPr>
            <a:r>
              <a:rPr lang="en-US" dirty="0" smtClean="0"/>
              <a:t>The feedback must be able to see by both the engineer and the manager.</a:t>
            </a:r>
          </a:p>
          <a:p>
            <a:pPr>
              <a:lnSpc>
                <a:spcPct val="150000"/>
              </a:lnSpc>
            </a:pPr>
            <a:r>
              <a:rPr lang="en-US" dirty="0" smtClean="0"/>
              <a:t>Engineers can speed up their work according to the customers feedback component.</a:t>
            </a:r>
          </a:p>
          <a:p>
            <a:endParaRPr lang="en-US" dirty="0" smtClean="0"/>
          </a:p>
          <a:p>
            <a:endParaRPr lang="en-IN" dirty="0"/>
          </a:p>
        </p:txBody>
      </p:sp>
    </p:spTree>
    <p:extLst>
      <p:ext uri="{BB962C8B-B14F-4D97-AF65-F5344CB8AC3E}">
        <p14:creationId xmlns:p14="http://schemas.microsoft.com/office/powerpoint/2010/main" val="22445383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8">
      <a:dk1>
        <a:sysClr val="windowText" lastClr="000000"/>
      </a:dk1>
      <a:lt1>
        <a:sysClr val="window" lastClr="FFFFFF"/>
      </a:lt1>
      <a:dk2>
        <a:srgbClr val="44546A"/>
      </a:dk2>
      <a:lt2>
        <a:srgbClr val="E7E6E6"/>
      </a:lt2>
      <a:accent1>
        <a:srgbClr val="C0F400"/>
      </a:accent1>
      <a:accent2>
        <a:srgbClr val="05D74D"/>
      </a:accent2>
      <a:accent3>
        <a:srgbClr val="2F3342"/>
      </a:accent3>
      <a:accent4>
        <a:srgbClr val="038B30"/>
      </a:accent4>
      <a:accent5>
        <a:srgbClr val="05EE55"/>
      </a:accent5>
      <a:accent6>
        <a:srgbClr val="70AD47"/>
      </a:accent6>
      <a:hlink>
        <a:srgbClr val="05D74D"/>
      </a:hlink>
      <a:folHlink>
        <a:srgbClr val="C0F400"/>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Light modernist presentation_RVA_v3.potx" id="{1300540C-5346-469F-AA5C-717C09787E7E}" vid="{ADCE5FDD-C8BF-4BDC-86F8-B24C14EB90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D934DA-6EDB-4DB8-AE5C-9399A13698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19B998-C0F0-415C-AF4D-F10DCCD30A2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D27BEDAB-01B4-4BD0-9390-31AD928007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Light modernist presentation</Template>
  <TotalTime>0</TotalTime>
  <Words>1195</Words>
  <Application>Microsoft Office PowerPoint</Application>
  <PresentationFormat>Widescreen</PresentationFormat>
  <Paragraphs>866</Paragraphs>
  <Slides>57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Agency FB</vt:lpstr>
      <vt:lpstr>Arial</vt:lpstr>
      <vt:lpstr>Bahnschrift</vt:lpstr>
      <vt:lpstr>Bahnschrift Light SemiCondensed</vt:lpstr>
      <vt:lpstr>Calibri</vt:lpstr>
      <vt:lpstr>Cambria</vt:lpstr>
      <vt:lpstr>Courier New</vt:lpstr>
      <vt:lpstr>Wingdings</vt:lpstr>
      <vt:lpstr>Office Theme</vt:lpstr>
      <vt:lpstr> COMPLAINT@</vt:lpstr>
      <vt:lpstr>RLL – Team Project Batch 8</vt:lpstr>
      <vt:lpstr> 1.Introduction 2.Functional requirements 3.Tools and technologies 4.Architecture 5.Flowcharts 6.Database schema 7.Implementation images 8.Testing images </vt:lpstr>
      <vt:lpstr>ABC Telecom Ltd</vt:lpstr>
      <vt:lpstr>Functional Requirements</vt:lpstr>
      <vt:lpstr>CUSTOMER FLOWCHART</vt:lpstr>
      <vt:lpstr>PowerPoint Presentation</vt:lpstr>
      <vt:lpstr>Complaints</vt:lpstr>
      <vt:lpstr>FEEDBACK</vt:lpstr>
      <vt:lpstr>Engineer Flow Chart</vt:lpstr>
      <vt:lpstr>ENGINEER REQUIREMENTS</vt:lpstr>
      <vt:lpstr>MANAGER FLOW CHART</vt:lpstr>
      <vt:lpstr>MANAGER REQUIREMENTS</vt:lpstr>
      <vt:lpstr>ADMIN FLOW CHART</vt:lpstr>
      <vt:lpstr>Admin User  </vt:lpstr>
      <vt:lpstr>Technologies</vt:lpstr>
      <vt:lpstr>Complaint Redressal System Architecture</vt:lpstr>
      <vt:lpstr>ANGULAR Architecture</vt:lpstr>
      <vt:lpstr>SPRING ARCHITECTURE</vt:lpstr>
      <vt:lpstr>Database Schema</vt:lpstr>
      <vt:lpstr>PowerPoint Presentation</vt:lpstr>
      <vt:lpstr>Backend</vt:lpstr>
      <vt:lpstr>PowerPoint Presentation</vt:lpstr>
      <vt:lpstr>Front End</vt:lpstr>
      <vt:lpstr>IMPLEMENTATION</vt:lpstr>
      <vt:lpstr>Register as customer</vt:lpstr>
      <vt:lpstr>PowerPoint Presentation</vt:lpstr>
      <vt:lpstr>Customer Login</vt:lpstr>
      <vt:lpstr>Create Ticket</vt:lpstr>
      <vt:lpstr>View Complain</vt:lpstr>
      <vt:lpstr>ADD feedback</vt:lpstr>
      <vt:lpstr>Register engineer</vt:lpstr>
      <vt:lpstr>Change status</vt:lpstr>
      <vt:lpstr>View feedback</vt:lpstr>
      <vt:lpstr>Manager registration</vt:lpstr>
      <vt:lpstr>MANAGER LOGIN ,VIEW COMPLAINTS</vt:lpstr>
      <vt:lpstr>ASSIGN ENGINNER</vt:lpstr>
      <vt:lpstr>VIEW FEEDBACK AS A MANAGER</vt:lpstr>
      <vt:lpstr>Admin Control life cycle of manager ,customer and engineer </vt:lpstr>
      <vt:lpstr>VIEW COMPALIN DETAILS AND FEEDBACK</vt:lpstr>
      <vt:lpstr>TESTING</vt:lpstr>
      <vt:lpstr>ADD NEW MANAGER http://localhost:8080/managers/addmanager  </vt:lpstr>
      <vt:lpstr>GET ALL MANAGER http://localhost:8080/managers/getallmanagers </vt:lpstr>
      <vt:lpstr>Login as manager</vt:lpstr>
      <vt:lpstr>DELETE MANGER-THROUGH MAIL ID http://localhost:8080/managers/deletemanager/bcan@gm </vt:lpstr>
      <vt:lpstr>ADD ENGINEER http://localhost:8080/engineers/addengineer   </vt:lpstr>
      <vt:lpstr>GET ALL ENGINEERS http://localhost:8080/engineers/getallengineers </vt:lpstr>
      <vt:lpstr>GET ALL ENGINEER BY MAIL http://localhost:8080/engineers/getallengineermails </vt:lpstr>
      <vt:lpstr>ADD CUSTOMER http://localhost:8080/customers/addcustomer </vt:lpstr>
      <vt:lpstr>GET ALL CUSTOMER http://localhost:8080/customers/getallcustomers </vt:lpstr>
      <vt:lpstr>DELETE AN CUSTOMER http://localhost:8080/customers/deletecustomer/ghi@gm </vt:lpstr>
      <vt:lpstr>GET ALL COMPLAINTS http://localhost:8080/complaints/getallcomplaints </vt:lpstr>
      <vt:lpstr>Get complaint by ticket id: http://localhost:8080/complaints/getcomplaintbyid/3 </vt:lpstr>
      <vt:lpstr>Get all feedbacks http://localhost:8080/feedbacks/getallfeedbacks </vt:lpstr>
      <vt:lpstr>ADD FEEDBACK http://localhost:8080/feedbacks/addfeedback </vt:lpstr>
      <vt:lpstr>THANK YOU</vt:lpstr>
      <vt:lpstr>Customize this Template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2022-10-20T06:23:58Z</dcterms:created>
  <dcterms:modified xsi:type="dcterms:W3CDTF">2022-10-21T06:41:29Z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